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3"/>
  </p:notesMasterIdLst>
  <p:sldIdLst>
    <p:sldId id="258" r:id="rId2"/>
  </p:sldIdLst>
  <p:sldSz cx="32399288" cy="43200638"/>
  <p:notesSz cx="7053263" cy="9309100"/>
  <p:defaultTextStyle>
    <a:defPPr>
      <a:defRPr lang="en-US"/>
    </a:defPPr>
    <a:lvl1pPr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p:defaultTextStyle>
  <p:extLst>
    <p:ext uri="{EFAFB233-063F-42B5-8137-9DF3F51BA10A}">
      <p15:sldGuideLst xmlns:p15="http://schemas.microsoft.com/office/powerpoint/2012/main">
        <p15:guide id="1" orient="horz" pos="13516">
          <p15:clr>
            <a:srgbClr val="A4A3A4"/>
          </p15:clr>
        </p15:guide>
        <p15:guide id="2" pos="10205">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886" autoAdjust="0"/>
  </p:normalViewPr>
  <p:slideViewPr>
    <p:cSldViewPr>
      <p:cViewPr>
        <p:scale>
          <a:sx n="33" d="100"/>
          <a:sy n="33" d="100"/>
        </p:scale>
        <p:origin x="418" y="-269"/>
      </p:cViewPr>
      <p:guideLst>
        <p:guide orient="horz" pos="13516"/>
        <p:guide pos="1020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3822" y="-96"/>
      </p:cViewPr>
      <p:guideLst>
        <p:guide orient="horz" pos="2932"/>
        <p:guide pos="2222"/>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AB790A60-322F-44CC-8D92-DFA2F0040834}"/>
              </a:ext>
            </a:extLst>
          </p:cNvPr>
          <p:cNvSpPr>
            <a:spLocks noGrp="1"/>
          </p:cNvSpPr>
          <p:nvPr>
            <p:ph type="hdr" sz="quarter"/>
          </p:nvPr>
        </p:nvSpPr>
        <p:spPr>
          <a:xfrm>
            <a:off x="0" y="0"/>
            <a:ext cx="3055938" cy="465138"/>
          </a:xfrm>
          <a:prstGeom prst="rect">
            <a:avLst/>
          </a:prstGeom>
        </p:spPr>
        <p:txBody>
          <a:bodyPr vert="horz" lIns="93497" tIns="46749" rIns="93497" bIns="46749" rtlCol="0"/>
          <a:lstStyle>
            <a:lvl1pPr algn="l" eaLnBrk="1" fontAlgn="auto" hangingPunct="1">
              <a:spcBef>
                <a:spcPts val="0"/>
              </a:spcBef>
              <a:spcAft>
                <a:spcPts val="0"/>
              </a:spcAft>
              <a:defRPr sz="1200">
                <a:latin typeface="+mn-lt"/>
              </a:defRPr>
            </a:lvl1pPr>
          </a:lstStyle>
          <a:p>
            <a:pPr>
              <a:defRPr/>
            </a:pPr>
            <a:endParaRPr lang="es-MX"/>
          </a:p>
        </p:txBody>
      </p:sp>
      <p:sp>
        <p:nvSpPr>
          <p:cNvPr id="3" name="2 Marcador de fecha">
            <a:extLst>
              <a:ext uri="{FF2B5EF4-FFF2-40B4-BE49-F238E27FC236}">
                <a16:creationId xmlns:a16="http://schemas.microsoft.com/office/drawing/2014/main" id="{E0179309-8E4D-4682-A506-0B8B0C6CCC01}"/>
              </a:ext>
            </a:extLst>
          </p:cNvPr>
          <p:cNvSpPr>
            <a:spLocks noGrp="1"/>
          </p:cNvSpPr>
          <p:nvPr>
            <p:ph type="dt" idx="1"/>
          </p:nvPr>
        </p:nvSpPr>
        <p:spPr>
          <a:xfrm>
            <a:off x="3995738" y="0"/>
            <a:ext cx="3055937" cy="465138"/>
          </a:xfrm>
          <a:prstGeom prst="rect">
            <a:avLst/>
          </a:prstGeom>
        </p:spPr>
        <p:txBody>
          <a:bodyPr vert="horz" lIns="93497" tIns="46749" rIns="93497" bIns="46749" rtlCol="0"/>
          <a:lstStyle>
            <a:lvl1pPr algn="r" eaLnBrk="1" fontAlgn="auto" hangingPunct="1">
              <a:spcBef>
                <a:spcPts val="0"/>
              </a:spcBef>
              <a:spcAft>
                <a:spcPts val="0"/>
              </a:spcAft>
              <a:defRPr sz="1200">
                <a:latin typeface="+mn-lt"/>
              </a:defRPr>
            </a:lvl1pPr>
          </a:lstStyle>
          <a:p>
            <a:pPr>
              <a:defRPr/>
            </a:pPr>
            <a:fld id="{E44FE7AE-A000-4A05-A1C6-0D0AE6079F3D}" type="datetimeFigureOut">
              <a:rPr lang="es-MX"/>
              <a:pPr>
                <a:defRPr/>
              </a:pPr>
              <a:t>18/03/2025</a:t>
            </a:fld>
            <a:endParaRPr lang="es-MX"/>
          </a:p>
        </p:txBody>
      </p:sp>
      <p:sp>
        <p:nvSpPr>
          <p:cNvPr id="4" name="3 Marcador de imagen de diapositiva">
            <a:extLst>
              <a:ext uri="{FF2B5EF4-FFF2-40B4-BE49-F238E27FC236}">
                <a16:creationId xmlns:a16="http://schemas.microsoft.com/office/drawing/2014/main" id="{C0A53F9D-8050-4056-87DF-98EDDF35D28B}"/>
              </a:ext>
            </a:extLst>
          </p:cNvPr>
          <p:cNvSpPr>
            <a:spLocks noGrp="1" noRot="1" noChangeAspect="1"/>
          </p:cNvSpPr>
          <p:nvPr>
            <p:ph type="sldImg" idx="2"/>
          </p:nvPr>
        </p:nvSpPr>
        <p:spPr>
          <a:xfrm>
            <a:off x="2217738" y="698500"/>
            <a:ext cx="2617787" cy="3490913"/>
          </a:xfrm>
          <a:prstGeom prst="rect">
            <a:avLst/>
          </a:prstGeom>
          <a:noFill/>
          <a:ln w="12700">
            <a:solidFill>
              <a:prstClr val="black"/>
            </a:solidFill>
          </a:ln>
        </p:spPr>
        <p:txBody>
          <a:bodyPr vert="horz" lIns="93497" tIns="46749" rIns="93497" bIns="46749" rtlCol="0" anchor="ctr"/>
          <a:lstStyle/>
          <a:p>
            <a:pPr lvl="0"/>
            <a:endParaRPr lang="es-MX" noProof="0"/>
          </a:p>
        </p:txBody>
      </p:sp>
      <p:sp>
        <p:nvSpPr>
          <p:cNvPr id="5" name="4 Marcador de notas">
            <a:extLst>
              <a:ext uri="{FF2B5EF4-FFF2-40B4-BE49-F238E27FC236}">
                <a16:creationId xmlns:a16="http://schemas.microsoft.com/office/drawing/2014/main" id="{82DE91A9-D83E-422A-8F72-22889AAB3693}"/>
              </a:ext>
            </a:extLst>
          </p:cNvPr>
          <p:cNvSpPr>
            <a:spLocks noGrp="1"/>
          </p:cNvSpPr>
          <p:nvPr>
            <p:ph type="body" sz="quarter" idx="3"/>
          </p:nvPr>
        </p:nvSpPr>
        <p:spPr>
          <a:xfrm>
            <a:off x="704850" y="4421188"/>
            <a:ext cx="5643563" cy="4189412"/>
          </a:xfrm>
          <a:prstGeom prst="rect">
            <a:avLst/>
          </a:prstGeom>
        </p:spPr>
        <p:txBody>
          <a:bodyPr vert="horz" lIns="93497" tIns="46749" rIns="93497" bIns="46749"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5 Marcador de pie de página">
            <a:extLst>
              <a:ext uri="{FF2B5EF4-FFF2-40B4-BE49-F238E27FC236}">
                <a16:creationId xmlns:a16="http://schemas.microsoft.com/office/drawing/2014/main" id="{774D6D04-E2F2-4E3C-B93C-AD735E1B92F4}"/>
              </a:ext>
            </a:extLst>
          </p:cNvPr>
          <p:cNvSpPr>
            <a:spLocks noGrp="1"/>
          </p:cNvSpPr>
          <p:nvPr>
            <p:ph type="ftr" sz="quarter" idx="4"/>
          </p:nvPr>
        </p:nvSpPr>
        <p:spPr>
          <a:xfrm>
            <a:off x="0" y="8842375"/>
            <a:ext cx="3055938" cy="465138"/>
          </a:xfrm>
          <a:prstGeom prst="rect">
            <a:avLst/>
          </a:prstGeom>
        </p:spPr>
        <p:txBody>
          <a:bodyPr vert="horz" lIns="93497" tIns="46749" rIns="93497" bIns="46749" rtlCol="0" anchor="b"/>
          <a:lstStyle>
            <a:lvl1pPr algn="l" eaLnBrk="1" fontAlgn="auto" hangingPunct="1">
              <a:spcBef>
                <a:spcPts val="0"/>
              </a:spcBef>
              <a:spcAft>
                <a:spcPts val="0"/>
              </a:spcAft>
              <a:defRPr sz="1200">
                <a:latin typeface="+mn-lt"/>
              </a:defRPr>
            </a:lvl1pPr>
          </a:lstStyle>
          <a:p>
            <a:pPr>
              <a:defRPr/>
            </a:pPr>
            <a:endParaRPr lang="es-MX"/>
          </a:p>
        </p:txBody>
      </p:sp>
      <p:sp>
        <p:nvSpPr>
          <p:cNvPr id="7" name="6 Marcador de número de diapositiva">
            <a:extLst>
              <a:ext uri="{FF2B5EF4-FFF2-40B4-BE49-F238E27FC236}">
                <a16:creationId xmlns:a16="http://schemas.microsoft.com/office/drawing/2014/main" id="{737B37D8-52EC-49A2-8327-236206BE18C3}"/>
              </a:ext>
            </a:extLst>
          </p:cNvPr>
          <p:cNvSpPr>
            <a:spLocks noGrp="1"/>
          </p:cNvSpPr>
          <p:nvPr>
            <p:ph type="sldNum" sz="quarter" idx="5"/>
          </p:nvPr>
        </p:nvSpPr>
        <p:spPr>
          <a:xfrm>
            <a:off x="3995738" y="8842375"/>
            <a:ext cx="3055937" cy="465138"/>
          </a:xfrm>
          <a:prstGeom prst="rect">
            <a:avLst/>
          </a:prstGeom>
        </p:spPr>
        <p:txBody>
          <a:bodyPr vert="horz" wrap="square" lIns="93497" tIns="46749" rIns="93497" bIns="46749" numCol="1" anchor="b" anchorCtr="0" compatLnSpc="1">
            <a:prstTxWarp prst="textNoShape">
              <a:avLst/>
            </a:prstTxWarp>
          </a:bodyPr>
          <a:lstStyle>
            <a:lvl1pPr algn="r" eaLnBrk="1" hangingPunct="1">
              <a:defRPr sz="1200">
                <a:latin typeface="Calibri" panose="020F0502020204030204" pitchFamily="34" charset="0"/>
              </a:defRPr>
            </a:lvl1pPr>
          </a:lstStyle>
          <a:p>
            <a:fld id="{8D6F8280-5182-4C5C-8B16-1FF1C74C1E72}" type="slidenum">
              <a:rPr lang="es-MX" altLang="en-US"/>
              <a:pPr/>
              <a:t>‹Nº›</a:t>
            </a:fld>
            <a:endParaRPr lang="es-MX"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543" algn="l" defTabSz="914217" rtl="0" eaLnBrk="1" latinLnBrk="0" hangingPunct="1">
      <a:defRPr sz="1200" kern="1200">
        <a:solidFill>
          <a:schemeClr val="tx1"/>
        </a:solidFill>
        <a:latin typeface="+mn-lt"/>
        <a:ea typeface="+mn-ea"/>
        <a:cs typeface="+mn-cs"/>
      </a:defRPr>
    </a:lvl6pPr>
    <a:lvl7pPr marL="2742651" algn="l" defTabSz="914217" rtl="0" eaLnBrk="1" latinLnBrk="0" hangingPunct="1">
      <a:defRPr sz="1200" kern="1200">
        <a:solidFill>
          <a:schemeClr val="tx1"/>
        </a:solidFill>
        <a:latin typeface="+mn-lt"/>
        <a:ea typeface="+mn-ea"/>
        <a:cs typeface="+mn-cs"/>
      </a:defRPr>
    </a:lvl7pPr>
    <a:lvl8pPr marL="3199760" algn="l" defTabSz="914217" rtl="0" eaLnBrk="1" latinLnBrk="0" hangingPunct="1">
      <a:defRPr sz="1200" kern="1200">
        <a:solidFill>
          <a:schemeClr val="tx1"/>
        </a:solidFill>
        <a:latin typeface="+mn-lt"/>
        <a:ea typeface="+mn-ea"/>
        <a:cs typeface="+mn-cs"/>
      </a:defRPr>
    </a:lvl8pPr>
    <a:lvl9pPr marL="3656868" algn="l" defTabSz="9142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a:extLst>
              <a:ext uri="{FF2B5EF4-FFF2-40B4-BE49-F238E27FC236}">
                <a16:creationId xmlns:a16="http://schemas.microsoft.com/office/drawing/2014/main" id="{0E80B588-DA6C-4709-AD14-CBA632ABD4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Marcador de notas">
            <a:extLst>
              <a:ext uri="{FF2B5EF4-FFF2-40B4-BE49-F238E27FC236}">
                <a16:creationId xmlns:a16="http://schemas.microsoft.com/office/drawing/2014/main" id="{4383C857-7794-430B-AFAC-B841016804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7172" name="3 Marcador de número de diapositiva">
            <a:extLst>
              <a:ext uri="{FF2B5EF4-FFF2-40B4-BE49-F238E27FC236}">
                <a16:creationId xmlns:a16="http://schemas.microsoft.com/office/drawing/2014/main" id="{6394B3F9-DECD-4173-B4F5-0E1823F188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marL="758825" indent="-292100">
              <a:defRPr>
                <a:solidFill>
                  <a:schemeClr val="tx1"/>
                </a:solidFill>
                <a:latin typeface="Calibri Light" panose="020F0302020204030204" pitchFamily="34" charset="0"/>
              </a:defRPr>
            </a:lvl2pPr>
            <a:lvl3pPr marL="1168400" indent="-233363">
              <a:defRPr>
                <a:solidFill>
                  <a:schemeClr val="tx1"/>
                </a:solidFill>
                <a:latin typeface="Calibri Light" panose="020F0302020204030204" pitchFamily="34" charset="0"/>
              </a:defRPr>
            </a:lvl3pPr>
            <a:lvl4pPr marL="1635125" indent="-233363">
              <a:defRPr>
                <a:solidFill>
                  <a:schemeClr val="tx1"/>
                </a:solidFill>
                <a:latin typeface="Calibri Light" panose="020F0302020204030204" pitchFamily="34" charset="0"/>
              </a:defRPr>
            </a:lvl4pPr>
            <a:lvl5pPr marL="2103438" indent="-233363">
              <a:defRPr>
                <a:solidFill>
                  <a:schemeClr val="tx1"/>
                </a:solidFill>
                <a:latin typeface="Calibri Light" panose="020F0302020204030204" pitchFamily="34" charset="0"/>
              </a:defRPr>
            </a:lvl5pPr>
            <a:lvl6pPr marL="2560638" indent="-233363" defTabSz="457200" eaLnBrk="0" fontAlgn="base" hangingPunct="0">
              <a:spcBef>
                <a:spcPct val="0"/>
              </a:spcBef>
              <a:spcAft>
                <a:spcPct val="0"/>
              </a:spcAft>
              <a:defRPr>
                <a:solidFill>
                  <a:schemeClr val="tx1"/>
                </a:solidFill>
                <a:latin typeface="Calibri Light" panose="020F0302020204030204" pitchFamily="34" charset="0"/>
              </a:defRPr>
            </a:lvl6pPr>
            <a:lvl7pPr marL="3017838" indent="-233363" defTabSz="457200" eaLnBrk="0" fontAlgn="base" hangingPunct="0">
              <a:spcBef>
                <a:spcPct val="0"/>
              </a:spcBef>
              <a:spcAft>
                <a:spcPct val="0"/>
              </a:spcAft>
              <a:defRPr>
                <a:solidFill>
                  <a:schemeClr val="tx1"/>
                </a:solidFill>
                <a:latin typeface="Calibri Light" panose="020F0302020204030204" pitchFamily="34" charset="0"/>
              </a:defRPr>
            </a:lvl7pPr>
            <a:lvl8pPr marL="3475038" indent="-233363" defTabSz="457200" eaLnBrk="0" fontAlgn="base" hangingPunct="0">
              <a:spcBef>
                <a:spcPct val="0"/>
              </a:spcBef>
              <a:spcAft>
                <a:spcPct val="0"/>
              </a:spcAft>
              <a:defRPr>
                <a:solidFill>
                  <a:schemeClr val="tx1"/>
                </a:solidFill>
                <a:latin typeface="Calibri Light" panose="020F0302020204030204" pitchFamily="34" charset="0"/>
              </a:defRPr>
            </a:lvl8pPr>
            <a:lvl9pPr marL="3932238" indent="-233363" defTabSz="457200" eaLnBrk="0" fontAlgn="base" hangingPunct="0">
              <a:spcBef>
                <a:spcPct val="0"/>
              </a:spcBef>
              <a:spcAft>
                <a:spcPct val="0"/>
              </a:spcAft>
              <a:defRPr>
                <a:solidFill>
                  <a:schemeClr val="tx1"/>
                </a:solidFill>
                <a:latin typeface="Calibri Light" panose="020F0302020204030204" pitchFamily="34" charset="0"/>
              </a:defRPr>
            </a:lvl9pPr>
          </a:lstStyle>
          <a:p>
            <a:fld id="{AE1AE0B0-CAE9-4E45-9D27-6E9E53FCC91D}" type="slidenum">
              <a:rPr lang="es-MX" altLang="es-MX">
                <a:latin typeface="Calibri" panose="020F0502020204030204" pitchFamily="34" charset="0"/>
              </a:rPr>
              <a:pPr/>
              <a:t>1</a:t>
            </a:fld>
            <a:endParaRPr lang="es-MX" altLang="es-MX">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95FD6E-5A02-4639-8470-D7554BB2DB32}"/>
              </a:ext>
            </a:extLst>
          </p:cNvPr>
          <p:cNvSpPr/>
          <p:nvPr/>
        </p:nvSpPr>
        <p:spPr>
          <a:xfrm>
            <a:off x="0" y="0"/>
            <a:ext cx="32399288" cy="43200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03767" y="4853407"/>
            <a:ext cx="28653120" cy="21120312"/>
          </a:xfrm>
        </p:spPr>
        <p:txBody>
          <a:bodyPr anchor="b">
            <a:noAutofit/>
          </a:bodyPr>
          <a:lstStyle>
            <a:lvl1pPr algn="l">
              <a:lnSpc>
                <a:spcPct val="80000"/>
              </a:lnSpc>
              <a:defRPr sz="28346" spc="-425"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73863" y="26447062"/>
            <a:ext cx="24523224" cy="10368153"/>
          </a:xfrm>
        </p:spPr>
        <p:txBody>
          <a:bodyPr/>
          <a:lstStyle>
            <a:lvl1pPr marL="0" indent="0" algn="l">
              <a:buNone/>
              <a:defRPr sz="9921">
                <a:solidFill>
                  <a:schemeClr val="bg1"/>
                </a:solidFill>
                <a:latin typeface="+mj-lt"/>
              </a:defRPr>
            </a:lvl1pPr>
            <a:lvl2pPr marL="1619951" indent="0" algn="ctr">
              <a:buNone/>
              <a:defRPr sz="9921"/>
            </a:lvl2pPr>
            <a:lvl3pPr marL="3239902" indent="0" algn="ctr">
              <a:buNone/>
              <a:defRPr sz="8504"/>
            </a:lvl3pPr>
            <a:lvl4pPr marL="4859853" indent="0" algn="ctr">
              <a:buNone/>
              <a:defRPr sz="7086"/>
            </a:lvl4pPr>
            <a:lvl5pPr marL="6479804" indent="0" algn="ctr">
              <a:buNone/>
              <a:defRPr sz="7086"/>
            </a:lvl5pPr>
            <a:lvl6pPr marL="8099755" indent="0" algn="ctr">
              <a:buNone/>
              <a:defRPr sz="7086"/>
            </a:lvl6pPr>
            <a:lvl7pPr marL="9719706" indent="0" algn="ctr">
              <a:buNone/>
              <a:defRPr sz="7086"/>
            </a:lvl7pPr>
            <a:lvl8pPr marL="11339657" indent="0" algn="ctr">
              <a:buNone/>
              <a:defRPr sz="7086"/>
            </a:lvl8pPr>
            <a:lvl9pPr marL="12959608" indent="0" algn="ctr">
              <a:buNone/>
              <a:defRPr sz="7086"/>
            </a:lvl9pPr>
          </a:lstStyle>
          <a:p>
            <a:r>
              <a:rPr lang="es-ES"/>
              <a:t>Haga clic para editar el estilo de subtítulo del patrón</a:t>
            </a:r>
            <a:endParaRPr lang="en-US" dirty="0"/>
          </a:p>
        </p:txBody>
      </p:sp>
      <p:sp>
        <p:nvSpPr>
          <p:cNvPr id="5" name="Date Placeholder 6">
            <a:extLst>
              <a:ext uri="{FF2B5EF4-FFF2-40B4-BE49-F238E27FC236}">
                <a16:creationId xmlns:a16="http://schemas.microsoft.com/office/drawing/2014/main" id="{93BE18CD-7362-44CB-AADE-4B4FA0D53C24}"/>
              </a:ext>
            </a:extLst>
          </p:cNvPr>
          <p:cNvSpPr>
            <a:spLocks noGrp="1"/>
          </p:cNvSpPr>
          <p:nvPr>
            <p:ph type="dt" sz="half" idx="10"/>
          </p:nvPr>
        </p:nvSpPr>
        <p:spPr/>
        <p:txBody>
          <a:bodyPr/>
          <a:lstStyle>
            <a:lvl1pPr>
              <a:defRPr>
                <a:solidFill>
                  <a:srgbClr val="FFFFFF">
                    <a:alpha val="75000"/>
                  </a:srgbClr>
                </a:solidFill>
              </a:defRPr>
            </a:lvl1pPr>
          </a:lstStyle>
          <a:p>
            <a:pPr>
              <a:defRPr/>
            </a:pPr>
            <a:fld id="{3506A15F-443D-4021-8F76-1E04E196CACB}" type="datetimeFigureOut">
              <a:rPr lang="es-MX"/>
              <a:pPr>
                <a:defRPr/>
              </a:pPr>
              <a:t>18/03/2025</a:t>
            </a:fld>
            <a:endParaRPr lang="es-MX"/>
          </a:p>
        </p:txBody>
      </p:sp>
      <p:sp>
        <p:nvSpPr>
          <p:cNvPr id="6" name="Footer Placeholder 7">
            <a:extLst>
              <a:ext uri="{FF2B5EF4-FFF2-40B4-BE49-F238E27FC236}">
                <a16:creationId xmlns:a16="http://schemas.microsoft.com/office/drawing/2014/main" id="{D07B94AE-E50F-4984-9266-A1A7C1164BB7}"/>
              </a:ext>
            </a:extLst>
          </p:cNvPr>
          <p:cNvSpPr>
            <a:spLocks noGrp="1"/>
          </p:cNvSpPr>
          <p:nvPr>
            <p:ph type="ftr" sz="quarter" idx="11"/>
          </p:nvPr>
        </p:nvSpPr>
        <p:spPr/>
        <p:txBody>
          <a:bodyPr/>
          <a:lstStyle>
            <a:lvl1pPr>
              <a:defRPr>
                <a:solidFill>
                  <a:srgbClr val="FFFFFF">
                    <a:alpha val="75000"/>
                  </a:srgbClr>
                </a:solidFill>
              </a:defRPr>
            </a:lvl1pPr>
          </a:lstStyle>
          <a:p>
            <a:pPr>
              <a:defRPr/>
            </a:pPr>
            <a:endParaRPr lang="es-MX"/>
          </a:p>
        </p:txBody>
      </p:sp>
      <p:sp>
        <p:nvSpPr>
          <p:cNvPr id="7" name="Slide Number Placeholder 8">
            <a:extLst>
              <a:ext uri="{FF2B5EF4-FFF2-40B4-BE49-F238E27FC236}">
                <a16:creationId xmlns:a16="http://schemas.microsoft.com/office/drawing/2014/main" id="{DE229DF3-E830-4D14-8158-E19DFC4EA7A2}"/>
              </a:ext>
            </a:extLst>
          </p:cNvPr>
          <p:cNvSpPr>
            <a:spLocks noGrp="1"/>
          </p:cNvSpPr>
          <p:nvPr>
            <p:ph type="sldNum" sz="quarter" idx="12"/>
          </p:nvPr>
        </p:nvSpPr>
        <p:spPr/>
        <p:txBody>
          <a:bodyPr/>
          <a:lstStyle>
            <a:lvl1pPr>
              <a:defRPr>
                <a:solidFill>
                  <a:srgbClr val="FFFFFF"/>
                </a:solidFill>
              </a:defRPr>
            </a:lvl1pPr>
          </a:lstStyle>
          <a:p>
            <a:fld id="{D21F429B-E412-43F5-9DD3-1D24D5C59CC1}" type="slidenum">
              <a:rPr lang="es-MX" altLang="en-US"/>
              <a:pPr/>
              <a:t>‹Nº›</a:t>
            </a:fld>
            <a:endParaRPr lang="es-MX" altLang="en-US"/>
          </a:p>
        </p:txBody>
      </p:sp>
    </p:spTree>
    <p:extLst>
      <p:ext uri="{BB962C8B-B14F-4D97-AF65-F5344CB8AC3E}">
        <p14:creationId xmlns:p14="http://schemas.microsoft.com/office/powerpoint/2010/main" val="333308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05B0ED34-74E5-4824-A717-2CB41DEA4837}"/>
              </a:ext>
            </a:extLst>
          </p:cNvPr>
          <p:cNvSpPr>
            <a:spLocks noGrp="1"/>
          </p:cNvSpPr>
          <p:nvPr>
            <p:ph type="dt" sz="half" idx="10"/>
          </p:nvPr>
        </p:nvSpPr>
        <p:spPr/>
        <p:txBody>
          <a:bodyPr/>
          <a:lstStyle>
            <a:lvl1pPr>
              <a:defRPr/>
            </a:lvl1pPr>
          </a:lstStyle>
          <a:p>
            <a:pPr>
              <a:defRPr/>
            </a:pPr>
            <a:fld id="{ED5D5488-C3F8-48F9-8637-9F4073A627A2}" type="datetimeFigureOut">
              <a:rPr lang="es-MX"/>
              <a:pPr>
                <a:defRPr/>
              </a:pPr>
              <a:t>18/03/2025</a:t>
            </a:fld>
            <a:endParaRPr lang="es-MX"/>
          </a:p>
        </p:txBody>
      </p:sp>
      <p:sp>
        <p:nvSpPr>
          <p:cNvPr id="5" name="Footer Placeholder 4">
            <a:extLst>
              <a:ext uri="{FF2B5EF4-FFF2-40B4-BE49-F238E27FC236}">
                <a16:creationId xmlns:a16="http://schemas.microsoft.com/office/drawing/2014/main" id="{9C747CE6-018D-47F7-96AE-11EDE82306D8}"/>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A5F51293-9F1B-47CD-998B-ED8747454E0D}"/>
              </a:ext>
            </a:extLst>
          </p:cNvPr>
          <p:cNvSpPr>
            <a:spLocks noGrp="1"/>
          </p:cNvSpPr>
          <p:nvPr>
            <p:ph type="sldNum" sz="quarter" idx="12"/>
          </p:nvPr>
        </p:nvSpPr>
        <p:spPr/>
        <p:txBody>
          <a:bodyPr/>
          <a:lstStyle>
            <a:lvl1pPr>
              <a:defRPr/>
            </a:lvl1pPr>
          </a:lstStyle>
          <a:p>
            <a:fld id="{E763E9EF-02A7-4EF1-AEC4-8D5A1ABBADF2}" type="slidenum">
              <a:rPr lang="es-MX" altLang="en-US"/>
              <a:pPr/>
              <a:t>‹Nº›</a:t>
            </a:fld>
            <a:endParaRPr lang="es-MX" altLang="en-US"/>
          </a:p>
        </p:txBody>
      </p:sp>
    </p:spTree>
    <p:extLst>
      <p:ext uri="{BB962C8B-B14F-4D97-AF65-F5344CB8AC3E}">
        <p14:creationId xmlns:p14="http://schemas.microsoft.com/office/powerpoint/2010/main" val="417499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236368" y="4380064"/>
            <a:ext cx="6986096" cy="3024044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050270" y="4500076"/>
            <a:ext cx="20553298" cy="34020502"/>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92B97A96-5BB5-4356-AB09-DEC6419A5AF6}"/>
              </a:ext>
            </a:extLst>
          </p:cNvPr>
          <p:cNvSpPr>
            <a:spLocks noGrp="1"/>
          </p:cNvSpPr>
          <p:nvPr>
            <p:ph type="dt" sz="half" idx="10"/>
          </p:nvPr>
        </p:nvSpPr>
        <p:spPr/>
        <p:txBody>
          <a:bodyPr/>
          <a:lstStyle>
            <a:lvl1pPr>
              <a:defRPr/>
            </a:lvl1pPr>
          </a:lstStyle>
          <a:p>
            <a:pPr>
              <a:defRPr/>
            </a:pPr>
            <a:fld id="{3516E798-71A5-4934-B27B-9777A01B7539}" type="datetimeFigureOut">
              <a:rPr lang="es-MX"/>
              <a:pPr>
                <a:defRPr/>
              </a:pPr>
              <a:t>18/03/2025</a:t>
            </a:fld>
            <a:endParaRPr lang="es-MX"/>
          </a:p>
        </p:txBody>
      </p:sp>
      <p:sp>
        <p:nvSpPr>
          <p:cNvPr id="5" name="Footer Placeholder 4">
            <a:extLst>
              <a:ext uri="{FF2B5EF4-FFF2-40B4-BE49-F238E27FC236}">
                <a16:creationId xmlns:a16="http://schemas.microsoft.com/office/drawing/2014/main" id="{0FDDCAC5-F6C4-451C-916C-7B6EB59011E6}"/>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93B74F3B-0415-4EA9-B2FB-87C2D8945562}"/>
              </a:ext>
            </a:extLst>
          </p:cNvPr>
          <p:cNvSpPr>
            <a:spLocks noGrp="1"/>
          </p:cNvSpPr>
          <p:nvPr>
            <p:ph type="sldNum" sz="quarter" idx="12"/>
          </p:nvPr>
        </p:nvSpPr>
        <p:spPr/>
        <p:txBody>
          <a:bodyPr/>
          <a:lstStyle>
            <a:lvl1pPr>
              <a:defRPr/>
            </a:lvl1pPr>
          </a:lstStyle>
          <a:p>
            <a:fld id="{DC3314A9-2CB1-4AF4-9D4D-35E6C13D54BC}" type="slidenum">
              <a:rPr lang="es-MX" altLang="en-US"/>
              <a:pPr/>
              <a:t>‹Nº›</a:t>
            </a:fld>
            <a:endParaRPr lang="es-MX" altLang="en-US"/>
          </a:p>
        </p:txBody>
      </p:sp>
    </p:spTree>
    <p:extLst>
      <p:ext uri="{BB962C8B-B14F-4D97-AF65-F5344CB8AC3E}">
        <p14:creationId xmlns:p14="http://schemas.microsoft.com/office/powerpoint/2010/main" val="360888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7297E838-2A94-49AC-BBCB-83ED2840A4E8}"/>
              </a:ext>
            </a:extLst>
          </p:cNvPr>
          <p:cNvSpPr>
            <a:spLocks noGrp="1"/>
          </p:cNvSpPr>
          <p:nvPr>
            <p:ph type="dt" sz="half" idx="10"/>
          </p:nvPr>
        </p:nvSpPr>
        <p:spPr/>
        <p:txBody>
          <a:bodyPr/>
          <a:lstStyle>
            <a:lvl1pPr>
              <a:defRPr/>
            </a:lvl1pPr>
          </a:lstStyle>
          <a:p>
            <a:pPr>
              <a:defRPr/>
            </a:pPr>
            <a:fld id="{57A400FC-08D1-4957-B0E6-5E15AA71535B}" type="datetimeFigureOut">
              <a:rPr lang="es-MX"/>
              <a:pPr>
                <a:defRPr/>
              </a:pPr>
              <a:t>18/03/2025</a:t>
            </a:fld>
            <a:endParaRPr lang="es-MX"/>
          </a:p>
        </p:txBody>
      </p:sp>
      <p:sp>
        <p:nvSpPr>
          <p:cNvPr id="5" name="Footer Placeholder 4">
            <a:extLst>
              <a:ext uri="{FF2B5EF4-FFF2-40B4-BE49-F238E27FC236}">
                <a16:creationId xmlns:a16="http://schemas.microsoft.com/office/drawing/2014/main" id="{A547CF23-B481-48EE-B965-ED41BA4C71ED}"/>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83563EDD-A939-45F6-8C6F-AA95958C603F}"/>
              </a:ext>
            </a:extLst>
          </p:cNvPr>
          <p:cNvSpPr>
            <a:spLocks noGrp="1"/>
          </p:cNvSpPr>
          <p:nvPr>
            <p:ph type="sldNum" sz="quarter" idx="12"/>
          </p:nvPr>
        </p:nvSpPr>
        <p:spPr/>
        <p:txBody>
          <a:bodyPr/>
          <a:lstStyle>
            <a:lvl1pPr>
              <a:defRPr/>
            </a:lvl1pPr>
          </a:lstStyle>
          <a:p>
            <a:fld id="{C6F841E6-B636-4810-A7EB-3179AB3978CF}" type="slidenum">
              <a:rPr lang="es-MX" altLang="en-US"/>
              <a:pPr/>
              <a:t>‹Nº›</a:t>
            </a:fld>
            <a:endParaRPr lang="es-MX" altLang="en-US"/>
          </a:p>
        </p:txBody>
      </p:sp>
    </p:spTree>
    <p:extLst>
      <p:ext uri="{BB962C8B-B14F-4D97-AF65-F5344CB8AC3E}">
        <p14:creationId xmlns:p14="http://schemas.microsoft.com/office/powerpoint/2010/main" val="331024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603765" y="4834207"/>
            <a:ext cx="28649070" cy="21139512"/>
          </a:xfrm>
        </p:spPr>
        <p:txBody>
          <a:bodyPr anchor="b"/>
          <a:lstStyle>
            <a:lvl1pPr>
              <a:lnSpc>
                <a:spcPct val="80000"/>
              </a:lnSpc>
              <a:defRPr sz="28346" b="0" baseline="0">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3861" y="26376925"/>
            <a:ext cx="24518161" cy="10368153"/>
          </a:xfrm>
        </p:spPr>
        <p:txBody>
          <a:bodyPr/>
          <a:lstStyle>
            <a:lvl1pPr marL="0" indent="0">
              <a:buNone/>
              <a:defRPr sz="9921">
                <a:solidFill>
                  <a:schemeClr val="tx1"/>
                </a:solidFill>
                <a:latin typeface="+mj-lt"/>
              </a:defRPr>
            </a:lvl1pPr>
            <a:lvl2pPr marL="1619951" indent="0">
              <a:buNone/>
              <a:defRPr sz="6378">
                <a:solidFill>
                  <a:schemeClr val="tx1">
                    <a:tint val="75000"/>
                  </a:schemeClr>
                </a:solidFill>
              </a:defRPr>
            </a:lvl2pPr>
            <a:lvl3pPr marL="3239902" indent="0">
              <a:buNone/>
              <a:defRPr sz="5669">
                <a:solidFill>
                  <a:schemeClr val="tx1">
                    <a:tint val="75000"/>
                  </a:schemeClr>
                </a:solidFill>
              </a:defRPr>
            </a:lvl3pPr>
            <a:lvl4pPr marL="4859853" indent="0">
              <a:buNone/>
              <a:defRPr sz="4960">
                <a:solidFill>
                  <a:schemeClr val="tx1">
                    <a:tint val="75000"/>
                  </a:schemeClr>
                </a:solidFill>
              </a:defRPr>
            </a:lvl4pPr>
            <a:lvl5pPr marL="6479804" indent="0">
              <a:buNone/>
              <a:defRPr sz="4960">
                <a:solidFill>
                  <a:schemeClr val="tx1">
                    <a:tint val="75000"/>
                  </a:schemeClr>
                </a:solidFill>
              </a:defRPr>
            </a:lvl5pPr>
            <a:lvl6pPr marL="8099755" indent="0">
              <a:buNone/>
              <a:defRPr sz="4960">
                <a:solidFill>
                  <a:schemeClr val="tx1">
                    <a:tint val="75000"/>
                  </a:schemeClr>
                </a:solidFill>
              </a:defRPr>
            </a:lvl6pPr>
            <a:lvl7pPr marL="9719706" indent="0">
              <a:buNone/>
              <a:defRPr sz="4960">
                <a:solidFill>
                  <a:schemeClr val="tx1">
                    <a:tint val="75000"/>
                  </a:schemeClr>
                </a:solidFill>
              </a:defRPr>
            </a:lvl7pPr>
            <a:lvl8pPr marL="11339657" indent="0">
              <a:buNone/>
              <a:defRPr sz="4960">
                <a:solidFill>
                  <a:schemeClr val="tx1">
                    <a:tint val="75000"/>
                  </a:schemeClr>
                </a:solidFill>
              </a:defRPr>
            </a:lvl8pPr>
            <a:lvl9pPr marL="12959608" indent="0">
              <a:buNone/>
              <a:defRPr sz="4960">
                <a:solidFill>
                  <a:schemeClr val="tx1">
                    <a:tint val="75000"/>
                  </a:schemeClr>
                </a:solidFill>
              </a:defRPr>
            </a:lvl9pPr>
          </a:lstStyle>
          <a:p>
            <a:pPr lvl="0"/>
            <a:r>
              <a:rPr lang="es-ES"/>
              <a:t>Editar el estilo de texto del patrón</a:t>
            </a:r>
          </a:p>
        </p:txBody>
      </p:sp>
      <p:sp>
        <p:nvSpPr>
          <p:cNvPr id="4" name="Date Placeholder 3">
            <a:extLst>
              <a:ext uri="{FF2B5EF4-FFF2-40B4-BE49-F238E27FC236}">
                <a16:creationId xmlns:a16="http://schemas.microsoft.com/office/drawing/2014/main" id="{10933EEC-ACFC-470E-8721-46DEE31BB3AB}"/>
              </a:ext>
            </a:extLst>
          </p:cNvPr>
          <p:cNvSpPr>
            <a:spLocks noGrp="1"/>
          </p:cNvSpPr>
          <p:nvPr>
            <p:ph type="dt" sz="half" idx="10"/>
          </p:nvPr>
        </p:nvSpPr>
        <p:spPr/>
        <p:txBody>
          <a:bodyPr/>
          <a:lstStyle>
            <a:lvl1pPr>
              <a:defRPr/>
            </a:lvl1pPr>
          </a:lstStyle>
          <a:p>
            <a:pPr>
              <a:defRPr/>
            </a:pPr>
            <a:fld id="{83EC91EE-4639-4667-BCB8-6517F9D165FA}" type="datetimeFigureOut">
              <a:rPr lang="es-MX"/>
              <a:pPr>
                <a:defRPr/>
              </a:pPr>
              <a:t>18/03/2025</a:t>
            </a:fld>
            <a:endParaRPr lang="es-MX"/>
          </a:p>
        </p:txBody>
      </p:sp>
      <p:sp>
        <p:nvSpPr>
          <p:cNvPr id="5" name="Footer Placeholder 4">
            <a:extLst>
              <a:ext uri="{FF2B5EF4-FFF2-40B4-BE49-F238E27FC236}">
                <a16:creationId xmlns:a16="http://schemas.microsoft.com/office/drawing/2014/main" id="{E36272AB-4D1E-4516-A062-F8A4E853E8AD}"/>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46B1468F-819A-4ED0-8C39-3149A2F81EC9}"/>
              </a:ext>
            </a:extLst>
          </p:cNvPr>
          <p:cNvSpPr>
            <a:spLocks noGrp="1"/>
          </p:cNvSpPr>
          <p:nvPr>
            <p:ph type="sldNum" sz="quarter" idx="12"/>
          </p:nvPr>
        </p:nvSpPr>
        <p:spPr/>
        <p:txBody>
          <a:bodyPr/>
          <a:lstStyle>
            <a:lvl1pPr>
              <a:defRPr/>
            </a:lvl1pPr>
          </a:lstStyle>
          <a:p>
            <a:fld id="{C2996818-87F1-4CCB-A634-A56B4DA10269}" type="slidenum">
              <a:rPr lang="es-MX" altLang="en-US"/>
              <a:pPr/>
              <a:t>‹Nº›</a:t>
            </a:fld>
            <a:endParaRPr lang="es-MX" altLang="en-US"/>
          </a:p>
        </p:txBody>
      </p:sp>
    </p:spTree>
    <p:extLst>
      <p:ext uri="{BB962C8B-B14F-4D97-AF65-F5344CB8AC3E}">
        <p14:creationId xmlns:p14="http://schemas.microsoft.com/office/powerpoint/2010/main" val="283721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798160" y="12556986"/>
            <a:ext cx="13486204" cy="23731550"/>
          </a:xfrm>
        </p:spPr>
        <p:txBody>
          <a:bodyPr/>
          <a:lstStyle>
            <a:lvl1pPr>
              <a:defRPr sz="7795"/>
            </a:lvl1pPr>
            <a:lvl2pPr>
              <a:defRPr sz="6732"/>
            </a:lvl2pPr>
            <a:lvl3pPr>
              <a:defRPr sz="6023"/>
            </a:lvl3pPr>
            <a:lvl4pPr>
              <a:defRPr sz="5315"/>
            </a:lvl4pPr>
            <a:lvl5pPr>
              <a:defRPr sz="4960"/>
            </a:lvl5pPr>
            <a:lvl6pPr>
              <a:defRPr sz="4960"/>
            </a:lvl6pPr>
            <a:lvl7pPr>
              <a:defRPr sz="4960"/>
            </a:lvl7pPr>
            <a:lvl8pPr>
              <a:defRPr sz="4960"/>
            </a:lvl8pPr>
            <a:lvl9pPr>
              <a:defRPr sz="496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857756" y="12556986"/>
            <a:ext cx="13486204" cy="23731550"/>
          </a:xfrm>
        </p:spPr>
        <p:txBody>
          <a:bodyPr/>
          <a:lstStyle>
            <a:lvl1pPr>
              <a:defRPr sz="7795"/>
            </a:lvl1pPr>
            <a:lvl2pPr>
              <a:defRPr sz="6732"/>
            </a:lvl2pPr>
            <a:lvl3pPr>
              <a:defRPr sz="6023"/>
            </a:lvl3pPr>
            <a:lvl4pPr>
              <a:defRPr sz="5315"/>
            </a:lvl4pPr>
            <a:lvl5pPr>
              <a:defRPr sz="4960"/>
            </a:lvl5pPr>
            <a:lvl6pPr>
              <a:defRPr sz="4960"/>
            </a:lvl6pPr>
            <a:lvl7pPr>
              <a:defRPr sz="4960"/>
            </a:lvl7pPr>
            <a:lvl8pPr>
              <a:defRPr sz="4960"/>
            </a:lvl8pPr>
            <a:lvl9pPr>
              <a:defRPr sz="496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id="{D60ACA20-752C-4CE9-964E-00587BD1DB08}"/>
              </a:ext>
            </a:extLst>
          </p:cNvPr>
          <p:cNvSpPr>
            <a:spLocks noGrp="1"/>
          </p:cNvSpPr>
          <p:nvPr>
            <p:ph type="dt" sz="half" idx="10"/>
          </p:nvPr>
        </p:nvSpPr>
        <p:spPr/>
        <p:txBody>
          <a:bodyPr/>
          <a:lstStyle>
            <a:lvl1pPr>
              <a:defRPr/>
            </a:lvl1pPr>
          </a:lstStyle>
          <a:p>
            <a:pPr>
              <a:defRPr/>
            </a:pPr>
            <a:fld id="{3594AC5A-0338-4F7E-986E-8ACEEFBFDA95}" type="datetimeFigureOut">
              <a:rPr lang="es-MX"/>
              <a:pPr>
                <a:defRPr/>
              </a:pPr>
              <a:t>18/03/2025</a:t>
            </a:fld>
            <a:endParaRPr lang="es-MX"/>
          </a:p>
        </p:txBody>
      </p:sp>
      <p:sp>
        <p:nvSpPr>
          <p:cNvPr id="6" name="Footer Placeholder 4">
            <a:extLst>
              <a:ext uri="{FF2B5EF4-FFF2-40B4-BE49-F238E27FC236}">
                <a16:creationId xmlns:a16="http://schemas.microsoft.com/office/drawing/2014/main" id="{2C7963E0-3046-464A-A5BB-ECC216460A63}"/>
              </a:ext>
            </a:extLst>
          </p:cNvPr>
          <p:cNvSpPr>
            <a:spLocks noGrp="1"/>
          </p:cNvSpPr>
          <p:nvPr>
            <p:ph type="ftr" sz="quarter" idx="11"/>
          </p:nvPr>
        </p:nvSpPr>
        <p:spPr/>
        <p:txBody>
          <a:bodyPr/>
          <a:lstStyle>
            <a:lvl1pPr>
              <a:defRPr/>
            </a:lvl1pPr>
          </a:lstStyle>
          <a:p>
            <a:pPr>
              <a:defRPr/>
            </a:pPr>
            <a:endParaRPr lang="es-MX"/>
          </a:p>
        </p:txBody>
      </p:sp>
      <p:sp>
        <p:nvSpPr>
          <p:cNvPr id="7" name="Slide Number Placeholder 5">
            <a:extLst>
              <a:ext uri="{FF2B5EF4-FFF2-40B4-BE49-F238E27FC236}">
                <a16:creationId xmlns:a16="http://schemas.microsoft.com/office/drawing/2014/main" id="{0C790397-5C85-47E6-945A-8153C901840C}"/>
              </a:ext>
            </a:extLst>
          </p:cNvPr>
          <p:cNvSpPr>
            <a:spLocks noGrp="1"/>
          </p:cNvSpPr>
          <p:nvPr>
            <p:ph type="sldNum" sz="quarter" idx="12"/>
          </p:nvPr>
        </p:nvSpPr>
        <p:spPr/>
        <p:txBody>
          <a:bodyPr/>
          <a:lstStyle>
            <a:lvl1pPr>
              <a:defRPr/>
            </a:lvl1pPr>
          </a:lstStyle>
          <a:p>
            <a:fld id="{3D491CAB-FE47-4F17-B2EF-CE3508C512AB}" type="slidenum">
              <a:rPr lang="es-MX" altLang="en-US"/>
              <a:pPr/>
              <a:t>‹Nº›</a:t>
            </a:fld>
            <a:endParaRPr lang="es-MX" altLang="en-US"/>
          </a:p>
        </p:txBody>
      </p:sp>
    </p:spTree>
    <p:extLst>
      <p:ext uri="{BB962C8B-B14F-4D97-AF65-F5344CB8AC3E}">
        <p14:creationId xmlns:p14="http://schemas.microsoft.com/office/powerpoint/2010/main" val="301762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798160" y="12800189"/>
            <a:ext cx="13486204" cy="4556918"/>
          </a:xfrm>
        </p:spPr>
        <p:txBody>
          <a:bodyPr anchor="ctr"/>
          <a:lstStyle>
            <a:lvl1pPr marL="0" indent="0">
              <a:spcBef>
                <a:spcPts val="0"/>
              </a:spcBef>
              <a:buNone/>
              <a:defRPr sz="7086" b="0" cap="all" baseline="0">
                <a:solidFill>
                  <a:schemeClr val="tx1">
                    <a:lumMod val="85000"/>
                    <a:lumOff val="15000"/>
                  </a:schemeClr>
                </a:solidFill>
                <a:latin typeface="+mj-lt"/>
              </a:defRPr>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el estilo de texto del patrón</a:t>
            </a:r>
          </a:p>
        </p:txBody>
      </p:sp>
      <p:sp>
        <p:nvSpPr>
          <p:cNvPr id="4" name="Content Placeholder 3"/>
          <p:cNvSpPr>
            <a:spLocks noGrp="1"/>
          </p:cNvSpPr>
          <p:nvPr>
            <p:ph sz="half" idx="2"/>
          </p:nvPr>
        </p:nvSpPr>
        <p:spPr>
          <a:xfrm>
            <a:off x="1798160" y="17235845"/>
            <a:ext cx="13486204" cy="20160298"/>
          </a:xfrm>
        </p:spPr>
        <p:txBody>
          <a:bodyPr/>
          <a:lstStyle>
            <a:lvl1pPr>
              <a:defRPr sz="7441"/>
            </a:lvl1pPr>
            <a:lvl2pPr>
              <a:defRPr sz="6378"/>
            </a:lvl2pPr>
            <a:lvl3pPr>
              <a:defRPr sz="5669"/>
            </a:lvl3pPr>
            <a:lvl4pPr>
              <a:defRPr sz="4960"/>
            </a:lvl4pPr>
            <a:lvl5pPr>
              <a:defRPr sz="4960"/>
            </a:lvl5pPr>
            <a:lvl6pPr>
              <a:defRPr sz="4960"/>
            </a:lvl6pPr>
            <a:lvl7pPr>
              <a:defRPr sz="4960"/>
            </a:lvl7pPr>
            <a:lvl8pPr>
              <a:defRPr sz="4960"/>
            </a:lvl8pPr>
            <a:lvl9pPr>
              <a:defRPr sz="496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888129" y="12787389"/>
            <a:ext cx="13486204" cy="4550467"/>
          </a:xfrm>
        </p:spPr>
        <p:txBody>
          <a:bodyPr anchor="ctr"/>
          <a:lstStyle>
            <a:lvl1pPr marL="0" indent="0">
              <a:spcBef>
                <a:spcPts val="0"/>
              </a:spcBef>
              <a:buNone/>
              <a:defRPr sz="7086" b="0" cap="all" baseline="0">
                <a:latin typeface="+mj-lt"/>
              </a:defRPr>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el estilo de texto del patrón</a:t>
            </a:r>
          </a:p>
        </p:txBody>
      </p:sp>
      <p:sp>
        <p:nvSpPr>
          <p:cNvPr id="6" name="Content Placeholder 5"/>
          <p:cNvSpPr>
            <a:spLocks noGrp="1"/>
          </p:cNvSpPr>
          <p:nvPr>
            <p:ph sz="quarter" idx="4"/>
          </p:nvPr>
        </p:nvSpPr>
        <p:spPr>
          <a:xfrm>
            <a:off x="16888129" y="17222654"/>
            <a:ext cx="13486204" cy="20160298"/>
          </a:xfrm>
        </p:spPr>
        <p:txBody>
          <a:bodyPr/>
          <a:lstStyle>
            <a:lvl1pPr>
              <a:defRPr sz="7441"/>
            </a:lvl1pPr>
            <a:lvl2pPr>
              <a:defRPr sz="6378"/>
            </a:lvl2pPr>
            <a:lvl3pPr>
              <a:defRPr sz="5669"/>
            </a:lvl3pPr>
            <a:lvl4pPr>
              <a:defRPr sz="4960"/>
            </a:lvl4pPr>
            <a:lvl5pPr>
              <a:defRPr sz="4960"/>
            </a:lvl5pPr>
            <a:lvl6pPr>
              <a:defRPr sz="4960"/>
            </a:lvl6pPr>
            <a:lvl7pPr>
              <a:defRPr sz="4960"/>
            </a:lvl7pPr>
            <a:lvl8pPr>
              <a:defRPr sz="4960"/>
            </a:lvl8pPr>
            <a:lvl9pPr>
              <a:defRPr sz="496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a:extLst>
              <a:ext uri="{FF2B5EF4-FFF2-40B4-BE49-F238E27FC236}">
                <a16:creationId xmlns:a16="http://schemas.microsoft.com/office/drawing/2014/main" id="{C3244F37-8B02-42D2-B281-45898E5E3683}"/>
              </a:ext>
            </a:extLst>
          </p:cNvPr>
          <p:cNvSpPr>
            <a:spLocks noGrp="1"/>
          </p:cNvSpPr>
          <p:nvPr>
            <p:ph type="dt" sz="half" idx="10"/>
          </p:nvPr>
        </p:nvSpPr>
        <p:spPr/>
        <p:txBody>
          <a:bodyPr/>
          <a:lstStyle>
            <a:lvl1pPr>
              <a:defRPr/>
            </a:lvl1pPr>
          </a:lstStyle>
          <a:p>
            <a:pPr>
              <a:defRPr/>
            </a:pPr>
            <a:fld id="{583B0302-1EBC-4CD5-B0EB-90C013B73D3C}" type="datetimeFigureOut">
              <a:rPr lang="es-MX"/>
              <a:pPr>
                <a:defRPr/>
              </a:pPr>
              <a:t>18/03/2025</a:t>
            </a:fld>
            <a:endParaRPr lang="es-MX"/>
          </a:p>
        </p:txBody>
      </p:sp>
      <p:sp>
        <p:nvSpPr>
          <p:cNvPr id="8" name="Footer Placeholder 4">
            <a:extLst>
              <a:ext uri="{FF2B5EF4-FFF2-40B4-BE49-F238E27FC236}">
                <a16:creationId xmlns:a16="http://schemas.microsoft.com/office/drawing/2014/main" id="{94480F34-FD79-49DA-98CF-02944C0B61E2}"/>
              </a:ext>
            </a:extLst>
          </p:cNvPr>
          <p:cNvSpPr>
            <a:spLocks noGrp="1"/>
          </p:cNvSpPr>
          <p:nvPr>
            <p:ph type="ftr" sz="quarter" idx="11"/>
          </p:nvPr>
        </p:nvSpPr>
        <p:spPr/>
        <p:txBody>
          <a:bodyPr/>
          <a:lstStyle>
            <a:lvl1pPr>
              <a:defRPr/>
            </a:lvl1pPr>
          </a:lstStyle>
          <a:p>
            <a:pPr>
              <a:defRPr/>
            </a:pPr>
            <a:endParaRPr lang="es-MX"/>
          </a:p>
        </p:txBody>
      </p:sp>
      <p:sp>
        <p:nvSpPr>
          <p:cNvPr id="9" name="Slide Number Placeholder 5">
            <a:extLst>
              <a:ext uri="{FF2B5EF4-FFF2-40B4-BE49-F238E27FC236}">
                <a16:creationId xmlns:a16="http://schemas.microsoft.com/office/drawing/2014/main" id="{C34666B9-4924-41E3-8B62-730AFB04F617}"/>
              </a:ext>
            </a:extLst>
          </p:cNvPr>
          <p:cNvSpPr>
            <a:spLocks noGrp="1"/>
          </p:cNvSpPr>
          <p:nvPr>
            <p:ph type="sldNum" sz="quarter" idx="12"/>
          </p:nvPr>
        </p:nvSpPr>
        <p:spPr/>
        <p:txBody>
          <a:bodyPr/>
          <a:lstStyle>
            <a:lvl1pPr>
              <a:defRPr/>
            </a:lvl1pPr>
          </a:lstStyle>
          <a:p>
            <a:fld id="{16B4119F-B548-4893-957A-0BB5668F2AE2}" type="slidenum">
              <a:rPr lang="es-MX" altLang="en-US"/>
              <a:pPr/>
              <a:t>‹Nº›</a:t>
            </a:fld>
            <a:endParaRPr lang="es-MX" altLang="en-US"/>
          </a:p>
        </p:txBody>
      </p:sp>
    </p:spTree>
    <p:extLst>
      <p:ext uri="{BB962C8B-B14F-4D97-AF65-F5344CB8AC3E}">
        <p14:creationId xmlns:p14="http://schemas.microsoft.com/office/powerpoint/2010/main" val="212024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3">
            <a:extLst>
              <a:ext uri="{FF2B5EF4-FFF2-40B4-BE49-F238E27FC236}">
                <a16:creationId xmlns:a16="http://schemas.microsoft.com/office/drawing/2014/main" id="{341D7FD8-BB8C-452B-9A29-8072BDD25EBE}"/>
              </a:ext>
            </a:extLst>
          </p:cNvPr>
          <p:cNvSpPr>
            <a:spLocks noGrp="1"/>
          </p:cNvSpPr>
          <p:nvPr>
            <p:ph type="dt" sz="half" idx="10"/>
          </p:nvPr>
        </p:nvSpPr>
        <p:spPr/>
        <p:txBody>
          <a:bodyPr/>
          <a:lstStyle>
            <a:lvl1pPr>
              <a:defRPr/>
            </a:lvl1pPr>
          </a:lstStyle>
          <a:p>
            <a:pPr>
              <a:defRPr/>
            </a:pPr>
            <a:fld id="{3EAE1A1D-2ED4-4CBD-9DFB-FF70F3B5835F}" type="datetimeFigureOut">
              <a:rPr lang="es-MX"/>
              <a:pPr>
                <a:defRPr/>
              </a:pPr>
              <a:t>18/03/2025</a:t>
            </a:fld>
            <a:endParaRPr lang="es-MX"/>
          </a:p>
        </p:txBody>
      </p:sp>
      <p:sp>
        <p:nvSpPr>
          <p:cNvPr id="4" name="Footer Placeholder 4">
            <a:extLst>
              <a:ext uri="{FF2B5EF4-FFF2-40B4-BE49-F238E27FC236}">
                <a16:creationId xmlns:a16="http://schemas.microsoft.com/office/drawing/2014/main" id="{337ED2CA-9A49-441B-BA46-B3CB29B50CA8}"/>
              </a:ext>
            </a:extLst>
          </p:cNvPr>
          <p:cNvSpPr>
            <a:spLocks noGrp="1"/>
          </p:cNvSpPr>
          <p:nvPr>
            <p:ph type="ftr" sz="quarter" idx="11"/>
          </p:nvPr>
        </p:nvSpPr>
        <p:spPr/>
        <p:txBody>
          <a:bodyPr/>
          <a:lstStyle>
            <a:lvl1pPr>
              <a:defRPr/>
            </a:lvl1pPr>
          </a:lstStyle>
          <a:p>
            <a:pPr>
              <a:defRPr/>
            </a:pPr>
            <a:endParaRPr lang="es-MX"/>
          </a:p>
        </p:txBody>
      </p:sp>
      <p:sp>
        <p:nvSpPr>
          <p:cNvPr id="5" name="Slide Number Placeholder 5">
            <a:extLst>
              <a:ext uri="{FF2B5EF4-FFF2-40B4-BE49-F238E27FC236}">
                <a16:creationId xmlns:a16="http://schemas.microsoft.com/office/drawing/2014/main" id="{749CB9F4-85DB-4F33-AC3F-E6B768CEC001}"/>
              </a:ext>
            </a:extLst>
          </p:cNvPr>
          <p:cNvSpPr>
            <a:spLocks noGrp="1"/>
          </p:cNvSpPr>
          <p:nvPr>
            <p:ph type="sldNum" sz="quarter" idx="12"/>
          </p:nvPr>
        </p:nvSpPr>
        <p:spPr/>
        <p:txBody>
          <a:bodyPr/>
          <a:lstStyle>
            <a:lvl1pPr>
              <a:defRPr/>
            </a:lvl1pPr>
          </a:lstStyle>
          <a:p>
            <a:fld id="{0674EC9A-7B1B-4A97-B728-EA5D7DCF0084}" type="slidenum">
              <a:rPr lang="es-MX" altLang="en-US"/>
              <a:pPr/>
              <a:t>‹Nº›</a:t>
            </a:fld>
            <a:endParaRPr lang="es-MX" altLang="en-US"/>
          </a:p>
        </p:txBody>
      </p:sp>
    </p:spTree>
    <p:extLst>
      <p:ext uri="{BB962C8B-B14F-4D97-AF65-F5344CB8AC3E}">
        <p14:creationId xmlns:p14="http://schemas.microsoft.com/office/powerpoint/2010/main" val="406163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27BC09B-4650-40AB-AAC4-B46614FD87EB}"/>
              </a:ext>
            </a:extLst>
          </p:cNvPr>
          <p:cNvSpPr>
            <a:spLocks noGrp="1"/>
          </p:cNvSpPr>
          <p:nvPr>
            <p:ph type="dt" sz="half" idx="10"/>
          </p:nvPr>
        </p:nvSpPr>
        <p:spPr/>
        <p:txBody>
          <a:bodyPr/>
          <a:lstStyle>
            <a:lvl1pPr>
              <a:defRPr/>
            </a:lvl1pPr>
          </a:lstStyle>
          <a:p>
            <a:pPr>
              <a:defRPr/>
            </a:pPr>
            <a:fld id="{21207124-36A6-4995-928A-4CA2D9F15DB3}" type="datetimeFigureOut">
              <a:rPr lang="es-MX"/>
              <a:pPr>
                <a:defRPr/>
              </a:pPr>
              <a:t>18/03/2025</a:t>
            </a:fld>
            <a:endParaRPr lang="es-MX"/>
          </a:p>
        </p:txBody>
      </p:sp>
      <p:sp>
        <p:nvSpPr>
          <p:cNvPr id="3" name="Footer Placeholder 4">
            <a:extLst>
              <a:ext uri="{FF2B5EF4-FFF2-40B4-BE49-F238E27FC236}">
                <a16:creationId xmlns:a16="http://schemas.microsoft.com/office/drawing/2014/main" id="{5180F620-8F91-467A-A84E-ED71A361A023}"/>
              </a:ext>
            </a:extLst>
          </p:cNvPr>
          <p:cNvSpPr>
            <a:spLocks noGrp="1"/>
          </p:cNvSpPr>
          <p:nvPr>
            <p:ph type="ftr" sz="quarter" idx="11"/>
          </p:nvPr>
        </p:nvSpPr>
        <p:spPr/>
        <p:txBody>
          <a:bodyPr/>
          <a:lstStyle>
            <a:lvl1pPr>
              <a:defRPr/>
            </a:lvl1pPr>
          </a:lstStyle>
          <a:p>
            <a:pPr>
              <a:defRPr/>
            </a:pPr>
            <a:endParaRPr lang="es-MX"/>
          </a:p>
        </p:txBody>
      </p:sp>
      <p:sp>
        <p:nvSpPr>
          <p:cNvPr id="4" name="Slide Number Placeholder 5">
            <a:extLst>
              <a:ext uri="{FF2B5EF4-FFF2-40B4-BE49-F238E27FC236}">
                <a16:creationId xmlns:a16="http://schemas.microsoft.com/office/drawing/2014/main" id="{5893A1C2-3697-4190-A7A0-F0C3DCFB38BE}"/>
              </a:ext>
            </a:extLst>
          </p:cNvPr>
          <p:cNvSpPr>
            <a:spLocks noGrp="1"/>
          </p:cNvSpPr>
          <p:nvPr>
            <p:ph type="sldNum" sz="quarter" idx="12"/>
          </p:nvPr>
        </p:nvSpPr>
        <p:spPr/>
        <p:txBody>
          <a:bodyPr/>
          <a:lstStyle>
            <a:lvl1pPr>
              <a:defRPr/>
            </a:lvl1pPr>
          </a:lstStyle>
          <a:p>
            <a:fld id="{45253A06-DDBF-4184-A707-466DEA33D241}" type="slidenum">
              <a:rPr lang="es-MX" altLang="en-US"/>
              <a:pPr/>
              <a:t>‹Nº›</a:t>
            </a:fld>
            <a:endParaRPr lang="es-MX" altLang="en-US"/>
          </a:p>
        </p:txBody>
      </p:sp>
    </p:spTree>
    <p:extLst>
      <p:ext uri="{BB962C8B-B14F-4D97-AF65-F5344CB8AC3E}">
        <p14:creationId xmlns:p14="http://schemas.microsoft.com/office/powerpoint/2010/main" val="317904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5F728759-9E02-483B-8B7B-6FE63C1F280F}"/>
              </a:ext>
            </a:extLst>
          </p:cNvPr>
          <p:cNvSpPr/>
          <p:nvPr/>
        </p:nvSpPr>
        <p:spPr>
          <a:xfrm>
            <a:off x="20250150" y="0"/>
            <a:ext cx="12149138" cy="43200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21954036" y="3416000"/>
            <a:ext cx="8990802" cy="12096179"/>
          </a:xfrm>
        </p:spPr>
        <p:txBody>
          <a:bodyPr anchor="b">
            <a:noAutofit/>
          </a:bodyPr>
          <a:lstStyle>
            <a:lvl1pPr>
              <a:lnSpc>
                <a:spcPct val="85000"/>
              </a:lnSpc>
              <a:defRPr sz="12756">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2024956" y="4800071"/>
            <a:ext cx="16199644" cy="28800425"/>
          </a:xfrm>
        </p:spPr>
        <p:txBody>
          <a:bodyPr/>
          <a:lstStyle>
            <a:lvl1pPr>
              <a:defRPr sz="7795"/>
            </a:lvl1pPr>
            <a:lvl2pPr>
              <a:defRPr sz="6732"/>
            </a:lvl2pPr>
            <a:lvl3pPr>
              <a:defRPr sz="6023"/>
            </a:lvl3pPr>
            <a:lvl4pPr>
              <a:defRPr sz="5315"/>
            </a:lvl4pPr>
            <a:lvl5pPr>
              <a:defRPr sz="4960"/>
            </a:lvl5pPr>
            <a:lvl6pPr>
              <a:defRPr sz="4960"/>
            </a:lvl6pPr>
            <a:lvl7pPr>
              <a:defRPr sz="4960"/>
            </a:lvl7pPr>
            <a:lvl8pPr>
              <a:defRPr sz="4960"/>
            </a:lvl8pPr>
            <a:lvl9pPr>
              <a:defRPr sz="496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1992777" y="15822681"/>
            <a:ext cx="9031302" cy="19697847"/>
          </a:xfrm>
        </p:spPr>
        <p:txBody>
          <a:bodyPr/>
          <a:lstStyle>
            <a:lvl1pPr marL="0" marR="0" indent="0" algn="l" defTabSz="3239902" rtl="0" eaLnBrk="1" fontAlgn="auto" latinLnBrk="0" hangingPunct="1">
              <a:lnSpc>
                <a:spcPct val="100000"/>
              </a:lnSpc>
              <a:spcBef>
                <a:spcPts val="4252"/>
              </a:spcBef>
              <a:spcAft>
                <a:spcPts val="0"/>
              </a:spcAft>
              <a:buClrTx/>
              <a:buSzTx/>
              <a:buFontTx/>
              <a:buNone/>
              <a:tabLst/>
              <a:defRPr sz="5315">
                <a:solidFill>
                  <a:srgbClr val="404040"/>
                </a:solidFill>
              </a:defRPr>
            </a:lvl1pPr>
            <a:lvl2pPr marL="1619951" indent="0">
              <a:buNone/>
              <a:defRPr sz="4252"/>
            </a:lvl2pPr>
            <a:lvl3pPr marL="3239902" indent="0">
              <a:buNone/>
              <a:defRPr sz="3543"/>
            </a:lvl3pPr>
            <a:lvl4pPr marL="4859853" indent="0">
              <a:buNone/>
              <a:defRPr sz="3189"/>
            </a:lvl4pPr>
            <a:lvl5pPr marL="6479804" indent="0">
              <a:buNone/>
              <a:defRPr sz="3189"/>
            </a:lvl5pPr>
            <a:lvl6pPr marL="8099755" indent="0">
              <a:buNone/>
              <a:defRPr sz="3189"/>
            </a:lvl6pPr>
            <a:lvl7pPr marL="9719706" indent="0">
              <a:buNone/>
              <a:defRPr sz="3189"/>
            </a:lvl7pPr>
            <a:lvl8pPr marL="11339657" indent="0">
              <a:buNone/>
              <a:defRPr sz="3189"/>
            </a:lvl8pPr>
            <a:lvl9pPr marL="12959608" indent="0">
              <a:buNone/>
              <a:defRPr sz="3189"/>
            </a:lvl9pPr>
          </a:lstStyle>
          <a:p>
            <a:pPr lvl="0"/>
            <a:r>
              <a:rPr lang="es-ES"/>
              <a:t>Editar el estilo de texto del patrón</a:t>
            </a:r>
          </a:p>
        </p:txBody>
      </p:sp>
      <p:sp>
        <p:nvSpPr>
          <p:cNvPr id="6" name="Date Placeholder 4">
            <a:extLst>
              <a:ext uri="{FF2B5EF4-FFF2-40B4-BE49-F238E27FC236}">
                <a16:creationId xmlns:a16="http://schemas.microsoft.com/office/drawing/2014/main" id="{FDCA2A3C-D561-44DA-B074-3EF748CBCDFF}"/>
              </a:ext>
            </a:extLst>
          </p:cNvPr>
          <p:cNvSpPr>
            <a:spLocks noGrp="1"/>
          </p:cNvSpPr>
          <p:nvPr>
            <p:ph type="dt" sz="half" idx="10"/>
          </p:nvPr>
        </p:nvSpPr>
        <p:spPr/>
        <p:txBody>
          <a:bodyPr/>
          <a:lstStyle>
            <a:lvl1pPr>
              <a:defRPr/>
            </a:lvl1pPr>
          </a:lstStyle>
          <a:p>
            <a:pPr>
              <a:defRPr/>
            </a:pPr>
            <a:fld id="{716D4843-53D5-4760-A4DA-6F770A300805}" type="datetimeFigureOut">
              <a:rPr lang="es-MX"/>
              <a:pPr>
                <a:defRPr/>
              </a:pPr>
              <a:t>18/03/2025</a:t>
            </a:fld>
            <a:endParaRPr lang="es-MX"/>
          </a:p>
        </p:txBody>
      </p:sp>
      <p:sp>
        <p:nvSpPr>
          <p:cNvPr id="7" name="Footer Placeholder 5">
            <a:extLst>
              <a:ext uri="{FF2B5EF4-FFF2-40B4-BE49-F238E27FC236}">
                <a16:creationId xmlns:a16="http://schemas.microsoft.com/office/drawing/2014/main" id="{BC1B2926-3BAC-49F8-9434-4157DC53D62E}"/>
              </a:ext>
            </a:extLst>
          </p:cNvPr>
          <p:cNvSpPr>
            <a:spLocks noGrp="1"/>
          </p:cNvSpPr>
          <p:nvPr>
            <p:ph type="ftr" sz="quarter" idx="11"/>
          </p:nvPr>
        </p:nvSpPr>
        <p:spPr/>
        <p:txBody>
          <a:bodyPr/>
          <a:lstStyle>
            <a:lvl1pPr>
              <a:defRPr/>
            </a:lvl1pPr>
          </a:lstStyle>
          <a:p>
            <a:pPr>
              <a:defRPr/>
            </a:pPr>
            <a:endParaRPr lang="es-MX"/>
          </a:p>
        </p:txBody>
      </p:sp>
      <p:sp>
        <p:nvSpPr>
          <p:cNvPr id="8" name="Slide Number Placeholder 6">
            <a:extLst>
              <a:ext uri="{FF2B5EF4-FFF2-40B4-BE49-F238E27FC236}">
                <a16:creationId xmlns:a16="http://schemas.microsoft.com/office/drawing/2014/main" id="{DB98B3EF-E811-41A8-AF0F-003C8C682F87}"/>
              </a:ext>
            </a:extLst>
          </p:cNvPr>
          <p:cNvSpPr>
            <a:spLocks noGrp="1"/>
          </p:cNvSpPr>
          <p:nvPr>
            <p:ph type="sldNum" sz="quarter" idx="12"/>
          </p:nvPr>
        </p:nvSpPr>
        <p:spPr/>
        <p:txBody>
          <a:bodyPr/>
          <a:lstStyle>
            <a:lvl1pPr>
              <a:defRPr>
                <a:solidFill>
                  <a:srgbClr val="FFFFFF"/>
                </a:solidFill>
              </a:defRPr>
            </a:lvl1pPr>
          </a:lstStyle>
          <a:p>
            <a:fld id="{19EC5DB9-8454-4136-B52C-C9D50F061DB7}" type="slidenum">
              <a:rPr lang="es-MX" altLang="en-US"/>
              <a:pPr/>
              <a:t>‹Nº›</a:t>
            </a:fld>
            <a:endParaRPr lang="es-MX" altLang="en-US"/>
          </a:p>
        </p:txBody>
      </p:sp>
    </p:spTree>
    <p:extLst>
      <p:ext uri="{BB962C8B-B14F-4D97-AF65-F5344CB8AC3E}">
        <p14:creationId xmlns:p14="http://schemas.microsoft.com/office/powerpoint/2010/main" val="362581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25262" y="34133849"/>
            <a:ext cx="28649070" cy="3863257"/>
          </a:xfrm>
        </p:spPr>
        <p:txBody>
          <a:bodyPr anchor="b"/>
          <a:lstStyle>
            <a:lvl1pPr>
              <a:lnSpc>
                <a:spcPct val="85000"/>
              </a:lnSpc>
              <a:defRPr sz="9921"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32399288" cy="33581296"/>
          </a:xfrm>
          <a:blipFill>
            <a:blip r:embed="rId3"/>
            <a:stretch>
              <a:fillRect/>
            </a:stretch>
          </a:blipFill>
        </p:spPr>
        <p:txBody>
          <a:bodyPr rtlCol="0">
            <a:normAutofit/>
          </a:bodyPr>
          <a:lstStyle>
            <a:lvl1pPr marL="0" indent="0" algn="ctr">
              <a:spcBef>
                <a:spcPts val="2835"/>
              </a:spcBef>
              <a:buNone/>
              <a:defRPr sz="11338">
                <a:solidFill>
                  <a:srgbClr val="4D4D4D"/>
                </a:solidFill>
              </a:defRPr>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1798160" y="37227227"/>
            <a:ext cx="24526261" cy="3360050"/>
          </a:xfrm>
        </p:spPr>
        <p:txBody>
          <a:bodyPr/>
          <a:lstStyle>
            <a:lvl1pPr marL="0" indent="0">
              <a:lnSpc>
                <a:spcPct val="90000"/>
              </a:lnSpc>
              <a:spcBef>
                <a:spcPts val="4252"/>
              </a:spcBef>
              <a:buNone/>
              <a:defRPr sz="4960">
                <a:solidFill>
                  <a:srgbClr val="262626"/>
                </a:solidFill>
              </a:defRPr>
            </a:lvl1pPr>
            <a:lvl2pPr marL="1619951" indent="0">
              <a:buNone/>
              <a:defRPr sz="4252"/>
            </a:lvl2pPr>
            <a:lvl3pPr marL="3239902" indent="0">
              <a:buNone/>
              <a:defRPr sz="3543"/>
            </a:lvl3pPr>
            <a:lvl4pPr marL="4859853" indent="0">
              <a:buNone/>
              <a:defRPr sz="3189"/>
            </a:lvl4pPr>
            <a:lvl5pPr marL="6479804" indent="0">
              <a:buNone/>
              <a:defRPr sz="3189"/>
            </a:lvl5pPr>
            <a:lvl6pPr marL="8099755" indent="0">
              <a:buNone/>
              <a:defRPr sz="3189"/>
            </a:lvl6pPr>
            <a:lvl7pPr marL="9719706" indent="0">
              <a:buNone/>
              <a:defRPr sz="3189"/>
            </a:lvl7pPr>
            <a:lvl8pPr marL="11339657" indent="0">
              <a:buNone/>
              <a:defRPr sz="3189"/>
            </a:lvl8pPr>
            <a:lvl9pPr marL="12959608" indent="0">
              <a:buNone/>
              <a:defRPr sz="3189"/>
            </a:lvl9pPr>
          </a:lstStyle>
          <a:p>
            <a:pPr lvl="0"/>
            <a:r>
              <a:rPr lang="es-ES"/>
              <a:t>Editar el estilo de texto del patrón</a:t>
            </a:r>
          </a:p>
        </p:txBody>
      </p:sp>
      <p:sp>
        <p:nvSpPr>
          <p:cNvPr id="5" name="Date Placeholder 4">
            <a:extLst>
              <a:ext uri="{FF2B5EF4-FFF2-40B4-BE49-F238E27FC236}">
                <a16:creationId xmlns:a16="http://schemas.microsoft.com/office/drawing/2014/main" id="{34EE3115-3887-48CD-96B3-45DFF2A90470}"/>
              </a:ext>
            </a:extLst>
          </p:cNvPr>
          <p:cNvSpPr>
            <a:spLocks noGrp="1"/>
          </p:cNvSpPr>
          <p:nvPr>
            <p:ph type="dt" sz="half" idx="10"/>
          </p:nvPr>
        </p:nvSpPr>
        <p:spPr/>
        <p:txBody>
          <a:bodyPr/>
          <a:lstStyle>
            <a:lvl1pPr>
              <a:defRPr>
                <a:solidFill>
                  <a:srgbClr val="FFFFFF">
                    <a:alpha val="75000"/>
                  </a:srgbClr>
                </a:solidFill>
              </a:defRPr>
            </a:lvl1pPr>
          </a:lstStyle>
          <a:p>
            <a:pPr>
              <a:defRPr/>
            </a:pPr>
            <a:fld id="{C20D20C2-B572-40E8-BF6A-4399EA2E6AAA}" type="datetimeFigureOut">
              <a:rPr lang="es-MX"/>
              <a:pPr>
                <a:defRPr/>
              </a:pPr>
              <a:t>18/03/2025</a:t>
            </a:fld>
            <a:endParaRPr lang="es-MX"/>
          </a:p>
        </p:txBody>
      </p:sp>
      <p:sp>
        <p:nvSpPr>
          <p:cNvPr id="6" name="Footer Placeholder 5">
            <a:extLst>
              <a:ext uri="{FF2B5EF4-FFF2-40B4-BE49-F238E27FC236}">
                <a16:creationId xmlns:a16="http://schemas.microsoft.com/office/drawing/2014/main" id="{8748436A-768A-4A6F-82B4-93BEFAE1B07E}"/>
              </a:ext>
            </a:extLst>
          </p:cNvPr>
          <p:cNvSpPr>
            <a:spLocks noGrp="1"/>
          </p:cNvSpPr>
          <p:nvPr>
            <p:ph type="ftr" sz="quarter" idx="11"/>
          </p:nvPr>
        </p:nvSpPr>
        <p:spPr/>
        <p:txBody>
          <a:bodyPr/>
          <a:lstStyle>
            <a:lvl1pPr>
              <a:defRPr>
                <a:solidFill>
                  <a:srgbClr val="FFFFFF">
                    <a:alpha val="75000"/>
                  </a:srgbClr>
                </a:solidFill>
              </a:defRPr>
            </a:lvl1pPr>
          </a:lstStyle>
          <a:p>
            <a:pPr>
              <a:defRPr/>
            </a:pPr>
            <a:endParaRPr lang="es-MX"/>
          </a:p>
        </p:txBody>
      </p:sp>
      <p:sp>
        <p:nvSpPr>
          <p:cNvPr id="7" name="Slide Number Placeholder 6">
            <a:extLst>
              <a:ext uri="{FF2B5EF4-FFF2-40B4-BE49-F238E27FC236}">
                <a16:creationId xmlns:a16="http://schemas.microsoft.com/office/drawing/2014/main" id="{9956BBAD-6E41-4FF0-AD0F-D01C447319B9}"/>
              </a:ext>
            </a:extLst>
          </p:cNvPr>
          <p:cNvSpPr>
            <a:spLocks noGrp="1"/>
          </p:cNvSpPr>
          <p:nvPr>
            <p:ph type="sldNum" sz="quarter" idx="12"/>
          </p:nvPr>
        </p:nvSpPr>
        <p:spPr/>
        <p:txBody>
          <a:bodyPr/>
          <a:lstStyle>
            <a:lvl1pPr>
              <a:defRPr>
                <a:solidFill>
                  <a:srgbClr val="FFFFFF"/>
                </a:solidFill>
              </a:defRPr>
            </a:lvl1pPr>
          </a:lstStyle>
          <a:p>
            <a:fld id="{47096AA4-F28B-47D2-B813-6F3163135558}" type="slidenum">
              <a:rPr lang="es-MX" altLang="en-US"/>
              <a:pPr/>
              <a:t>‹Nº›</a:t>
            </a:fld>
            <a:endParaRPr lang="es-MX" altLang="en-US"/>
          </a:p>
        </p:txBody>
      </p:sp>
    </p:spTree>
    <p:extLst>
      <p:ext uri="{BB962C8B-B14F-4D97-AF65-F5344CB8AC3E}">
        <p14:creationId xmlns:p14="http://schemas.microsoft.com/office/powerpoint/2010/main" val="4863361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C00237-29E9-4B86-A294-3311E9ABF44F}"/>
              </a:ext>
            </a:extLst>
          </p:cNvPr>
          <p:cNvSpPr>
            <a:spLocks noGrp="1"/>
          </p:cNvSpPr>
          <p:nvPr>
            <p:ph type="title"/>
          </p:nvPr>
        </p:nvSpPr>
        <p:spPr>
          <a:xfrm>
            <a:off x="1746250" y="3146425"/>
            <a:ext cx="28627388" cy="1044575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1027" name="Text Placeholder 2">
            <a:extLst>
              <a:ext uri="{FF2B5EF4-FFF2-40B4-BE49-F238E27FC236}">
                <a16:creationId xmlns:a16="http://schemas.microsoft.com/office/drawing/2014/main" id="{BDD96CEF-AA7F-462F-937B-05C1E335CA3F}"/>
              </a:ext>
            </a:extLst>
          </p:cNvPr>
          <p:cNvSpPr>
            <a:spLocks noGrp="1" noChangeArrowheads="1"/>
          </p:cNvSpPr>
          <p:nvPr>
            <p:ph type="body" idx="1"/>
          </p:nvPr>
        </p:nvSpPr>
        <p:spPr bwMode="auto">
          <a:xfrm>
            <a:off x="1797050" y="12557125"/>
            <a:ext cx="28576588" cy="2372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los estilos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n-US" altLang="en-US"/>
          </a:p>
        </p:txBody>
      </p:sp>
      <p:sp>
        <p:nvSpPr>
          <p:cNvPr id="4" name="Date Placeholder 3">
            <a:extLst>
              <a:ext uri="{FF2B5EF4-FFF2-40B4-BE49-F238E27FC236}">
                <a16:creationId xmlns:a16="http://schemas.microsoft.com/office/drawing/2014/main" id="{2560ECA9-BEF0-494F-8093-25D4FC367864}"/>
              </a:ext>
            </a:extLst>
          </p:cNvPr>
          <p:cNvSpPr>
            <a:spLocks noGrp="1"/>
          </p:cNvSpPr>
          <p:nvPr>
            <p:ph type="dt" sz="half" idx="2"/>
          </p:nvPr>
        </p:nvSpPr>
        <p:spPr>
          <a:xfrm>
            <a:off x="1822450" y="40393938"/>
            <a:ext cx="10934700" cy="1439862"/>
          </a:xfrm>
          <a:prstGeom prst="rect">
            <a:avLst/>
          </a:prstGeom>
        </p:spPr>
        <p:txBody>
          <a:bodyPr vert="horz" lIns="91440" tIns="45720" rIns="91440" bIns="45720" rtlCol="0" anchor="ctr"/>
          <a:lstStyle>
            <a:lvl1pPr algn="l" eaLnBrk="1" fontAlgn="auto" hangingPunct="1">
              <a:spcBef>
                <a:spcPts val="0"/>
              </a:spcBef>
              <a:spcAft>
                <a:spcPts val="0"/>
              </a:spcAft>
              <a:defRPr sz="3366">
                <a:solidFill>
                  <a:schemeClr val="tx1">
                    <a:alpha val="75000"/>
                  </a:schemeClr>
                </a:solidFill>
                <a:latin typeface="+mn-lt"/>
              </a:defRPr>
            </a:lvl1pPr>
          </a:lstStyle>
          <a:p>
            <a:pPr>
              <a:defRPr/>
            </a:pPr>
            <a:fld id="{796FEAFD-921D-4D78-B892-2E82F9EC9FE8}" type="datetimeFigureOut">
              <a:rPr lang="es-MX"/>
              <a:pPr>
                <a:defRPr/>
              </a:pPr>
              <a:t>18/03/2025</a:t>
            </a:fld>
            <a:endParaRPr lang="es-MX"/>
          </a:p>
        </p:txBody>
      </p:sp>
      <p:sp>
        <p:nvSpPr>
          <p:cNvPr id="5" name="Footer Placeholder 4">
            <a:extLst>
              <a:ext uri="{FF2B5EF4-FFF2-40B4-BE49-F238E27FC236}">
                <a16:creationId xmlns:a16="http://schemas.microsoft.com/office/drawing/2014/main" id="{F54B4AB4-1388-41A8-92A4-ADDE4EE2F351}"/>
              </a:ext>
            </a:extLst>
          </p:cNvPr>
          <p:cNvSpPr>
            <a:spLocks noGrp="1"/>
          </p:cNvSpPr>
          <p:nvPr>
            <p:ph type="ftr" sz="quarter" idx="3"/>
          </p:nvPr>
        </p:nvSpPr>
        <p:spPr>
          <a:xfrm>
            <a:off x="1822450" y="41289288"/>
            <a:ext cx="13365163" cy="1441450"/>
          </a:xfrm>
          <a:prstGeom prst="rect">
            <a:avLst/>
          </a:prstGeom>
        </p:spPr>
        <p:txBody>
          <a:bodyPr vert="horz" lIns="91440" tIns="45720" rIns="91440" bIns="45720" rtlCol="0" anchor="ctr"/>
          <a:lstStyle>
            <a:lvl1pPr algn="l" eaLnBrk="1" fontAlgn="auto" hangingPunct="1">
              <a:spcBef>
                <a:spcPts val="0"/>
              </a:spcBef>
              <a:spcAft>
                <a:spcPts val="0"/>
              </a:spcAft>
              <a:defRPr sz="3366" cap="all" baseline="0">
                <a:solidFill>
                  <a:schemeClr val="tx1">
                    <a:alpha val="75000"/>
                  </a:schemeClr>
                </a:solidFill>
                <a:latin typeface="+mn-lt"/>
              </a:defRPr>
            </a:lvl1pPr>
          </a:lstStyle>
          <a:p>
            <a:pPr>
              <a:defRPr/>
            </a:pPr>
            <a:endParaRPr lang="es-MX"/>
          </a:p>
        </p:txBody>
      </p:sp>
      <p:sp>
        <p:nvSpPr>
          <p:cNvPr id="6" name="Slide Number Placeholder 5">
            <a:extLst>
              <a:ext uri="{FF2B5EF4-FFF2-40B4-BE49-F238E27FC236}">
                <a16:creationId xmlns:a16="http://schemas.microsoft.com/office/drawing/2014/main" id="{C7B077B1-14A7-4107-999D-6959D34A16AC}"/>
              </a:ext>
            </a:extLst>
          </p:cNvPr>
          <p:cNvSpPr>
            <a:spLocks noGrp="1"/>
          </p:cNvSpPr>
          <p:nvPr>
            <p:ph type="sldNum" sz="quarter" idx="4"/>
          </p:nvPr>
        </p:nvSpPr>
        <p:spPr>
          <a:xfrm>
            <a:off x="23177500" y="36723638"/>
            <a:ext cx="7775575" cy="87995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31800">
                <a:solidFill>
                  <a:srgbClr val="50B4C8"/>
                </a:solidFill>
              </a:defRPr>
            </a:lvl1pPr>
          </a:lstStyle>
          <a:p>
            <a:fld id="{D50CF905-3495-4B92-9959-7007B6DC0135}" type="slidenum">
              <a:rPr lang="es-MX" altLang="en-US"/>
              <a:pPr/>
              <a:t>‹Nº›</a:t>
            </a:fld>
            <a:endParaRPr lang="es-MX" altLang="en-US"/>
          </a:p>
        </p:txBody>
      </p:sp>
    </p:spTree>
  </p:cSld>
  <p:clrMap bg1="lt1" tx1="dk1" bg2="lt2" tx2="dk2" accent1="accent1" accent2="accent2" accent3="accent3" accent4="accent4" accent5="accent5" accent6="accent6" hlink="hlink" folHlink="folHlink"/>
  <p:sldLayoutIdLst>
    <p:sldLayoutId id="2147483986" r:id="rId1"/>
    <p:sldLayoutId id="2147483978" r:id="rId2"/>
    <p:sldLayoutId id="2147483979" r:id="rId3"/>
    <p:sldLayoutId id="2147483980" r:id="rId4"/>
    <p:sldLayoutId id="2147483981" r:id="rId5"/>
    <p:sldLayoutId id="2147483982" r:id="rId6"/>
    <p:sldLayoutId id="2147483983" r:id="rId7"/>
    <p:sldLayoutId id="2147483987" r:id="rId8"/>
    <p:sldLayoutId id="2147483988" r:id="rId9"/>
    <p:sldLayoutId id="2147483984" r:id="rId10"/>
    <p:sldLayoutId id="2147483985" r:id="rId11"/>
  </p:sldLayoutIdLst>
  <p:txStyles>
    <p:titleStyle>
      <a:lvl1pPr algn="l" defTabSz="3238500" rtl="0" eaLnBrk="0" fontAlgn="base" hangingPunct="0">
        <a:lnSpc>
          <a:spcPct val="90000"/>
        </a:lnSpc>
        <a:spcBef>
          <a:spcPct val="0"/>
        </a:spcBef>
        <a:spcAft>
          <a:spcPct val="0"/>
        </a:spcAft>
        <a:defRPr sz="17000" kern="1200" spc="-425">
          <a:solidFill>
            <a:schemeClr val="accent1"/>
          </a:solidFill>
          <a:latin typeface="+mj-lt"/>
          <a:ea typeface="+mj-ea"/>
          <a:cs typeface="+mj-cs"/>
        </a:defRPr>
      </a:lvl1pPr>
      <a:lvl2pPr algn="l" defTabSz="3238500" rtl="0" eaLnBrk="0" fontAlgn="base" hangingPunct="0">
        <a:lnSpc>
          <a:spcPct val="90000"/>
        </a:lnSpc>
        <a:spcBef>
          <a:spcPct val="0"/>
        </a:spcBef>
        <a:spcAft>
          <a:spcPct val="0"/>
        </a:spcAft>
        <a:defRPr sz="17000">
          <a:solidFill>
            <a:schemeClr val="accent1"/>
          </a:solidFill>
          <a:latin typeface="Calibri Light" panose="020F0302020204030204" pitchFamily="34" charset="0"/>
        </a:defRPr>
      </a:lvl2pPr>
      <a:lvl3pPr algn="l" defTabSz="3238500" rtl="0" eaLnBrk="0" fontAlgn="base" hangingPunct="0">
        <a:lnSpc>
          <a:spcPct val="90000"/>
        </a:lnSpc>
        <a:spcBef>
          <a:spcPct val="0"/>
        </a:spcBef>
        <a:spcAft>
          <a:spcPct val="0"/>
        </a:spcAft>
        <a:defRPr sz="17000">
          <a:solidFill>
            <a:schemeClr val="accent1"/>
          </a:solidFill>
          <a:latin typeface="Calibri Light" panose="020F0302020204030204" pitchFamily="34" charset="0"/>
        </a:defRPr>
      </a:lvl3pPr>
      <a:lvl4pPr algn="l" defTabSz="3238500" rtl="0" eaLnBrk="0" fontAlgn="base" hangingPunct="0">
        <a:lnSpc>
          <a:spcPct val="90000"/>
        </a:lnSpc>
        <a:spcBef>
          <a:spcPct val="0"/>
        </a:spcBef>
        <a:spcAft>
          <a:spcPct val="0"/>
        </a:spcAft>
        <a:defRPr sz="17000">
          <a:solidFill>
            <a:schemeClr val="accent1"/>
          </a:solidFill>
          <a:latin typeface="Calibri Light" panose="020F0302020204030204" pitchFamily="34" charset="0"/>
        </a:defRPr>
      </a:lvl4pPr>
      <a:lvl5pPr algn="l" defTabSz="3238500" rtl="0" eaLnBrk="0" fontAlgn="base" hangingPunct="0">
        <a:lnSpc>
          <a:spcPct val="90000"/>
        </a:lnSpc>
        <a:spcBef>
          <a:spcPct val="0"/>
        </a:spcBef>
        <a:spcAft>
          <a:spcPct val="0"/>
        </a:spcAft>
        <a:defRPr sz="17000">
          <a:solidFill>
            <a:schemeClr val="accent1"/>
          </a:solidFill>
          <a:latin typeface="Calibri Light" panose="020F0302020204030204" pitchFamily="34" charset="0"/>
        </a:defRPr>
      </a:lvl5pPr>
      <a:lvl6pPr marL="457200" algn="l" defTabSz="3238500" rtl="0" eaLnBrk="1" fontAlgn="base" hangingPunct="1">
        <a:lnSpc>
          <a:spcPct val="90000"/>
        </a:lnSpc>
        <a:spcBef>
          <a:spcPct val="0"/>
        </a:spcBef>
        <a:spcAft>
          <a:spcPct val="0"/>
        </a:spcAft>
        <a:defRPr sz="17000">
          <a:solidFill>
            <a:schemeClr val="accent1"/>
          </a:solidFill>
          <a:latin typeface="Calibri Light" panose="020F0302020204030204" pitchFamily="34" charset="0"/>
        </a:defRPr>
      </a:lvl6pPr>
      <a:lvl7pPr marL="914400" algn="l" defTabSz="3238500" rtl="0" eaLnBrk="1" fontAlgn="base" hangingPunct="1">
        <a:lnSpc>
          <a:spcPct val="90000"/>
        </a:lnSpc>
        <a:spcBef>
          <a:spcPct val="0"/>
        </a:spcBef>
        <a:spcAft>
          <a:spcPct val="0"/>
        </a:spcAft>
        <a:defRPr sz="17000">
          <a:solidFill>
            <a:schemeClr val="accent1"/>
          </a:solidFill>
          <a:latin typeface="Calibri Light" panose="020F0302020204030204" pitchFamily="34" charset="0"/>
        </a:defRPr>
      </a:lvl7pPr>
      <a:lvl8pPr marL="1371600" algn="l" defTabSz="3238500" rtl="0" eaLnBrk="1" fontAlgn="base" hangingPunct="1">
        <a:lnSpc>
          <a:spcPct val="90000"/>
        </a:lnSpc>
        <a:spcBef>
          <a:spcPct val="0"/>
        </a:spcBef>
        <a:spcAft>
          <a:spcPct val="0"/>
        </a:spcAft>
        <a:defRPr sz="17000">
          <a:solidFill>
            <a:schemeClr val="accent1"/>
          </a:solidFill>
          <a:latin typeface="Calibri Light" panose="020F0302020204030204" pitchFamily="34" charset="0"/>
        </a:defRPr>
      </a:lvl8pPr>
      <a:lvl9pPr marL="1828800" algn="l" defTabSz="3238500" rtl="0" eaLnBrk="1" fontAlgn="base" hangingPunct="1">
        <a:lnSpc>
          <a:spcPct val="90000"/>
        </a:lnSpc>
        <a:spcBef>
          <a:spcPct val="0"/>
        </a:spcBef>
        <a:spcAft>
          <a:spcPct val="0"/>
        </a:spcAft>
        <a:defRPr sz="17000">
          <a:solidFill>
            <a:schemeClr val="accent1"/>
          </a:solidFill>
          <a:latin typeface="Calibri Light" panose="020F0302020204030204" pitchFamily="34" charset="0"/>
        </a:defRPr>
      </a:lvl9pPr>
    </p:titleStyle>
    <p:bodyStyle>
      <a:lvl1pPr marL="323850" indent="-323850" algn="l" defTabSz="3238500" rtl="0" eaLnBrk="0" fontAlgn="base" hangingPunct="0">
        <a:lnSpc>
          <a:spcPct val="85000"/>
        </a:lnSpc>
        <a:spcBef>
          <a:spcPts val="4600"/>
        </a:spcBef>
        <a:spcAft>
          <a:spcPct val="0"/>
        </a:spcAft>
        <a:buFont typeface="Arial" panose="020B0604020202020204" pitchFamily="34" charset="0"/>
        <a:buChar char=" "/>
        <a:defRPr sz="8500" kern="1200">
          <a:solidFill>
            <a:srgbClr val="262626"/>
          </a:solidFill>
          <a:latin typeface="+mn-lt"/>
          <a:ea typeface="+mn-ea"/>
          <a:cs typeface="+mn-cs"/>
        </a:defRPr>
      </a:lvl1pPr>
      <a:lvl2pPr marL="971550" indent="-1214438" algn="l" defTabSz="3238500" rtl="0" eaLnBrk="0" fontAlgn="base" hangingPunct="0">
        <a:lnSpc>
          <a:spcPct val="85000"/>
        </a:lnSpc>
        <a:spcBef>
          <a:spcPts val="2125"/>
        </a:spcBef>
        <a:spcAft>
          <a:spcPct val="0"/>
        </a:spcAft>
        <a:buFont typeface="Arial" panose="020B0604020202020204" pitchFamily="34" charset="0"/>
        <a:buChar char=" "/>
        <a:defRPr sz="8500" kern="1200">
          <a:solidFill>
            <a:srgbClr val="262626"/>
          </a:solidFill>
          <a:latin typeface="+mn-lt"/>
          <a:ea typeface="+mn-ea"/>
          <a:cs typeface="+mn-cs"/>
        </a:defRPr>
      </a:lvl2pPr>
      <a:lvl3pPr marL="1943100" indent="-1943100" algn="l" defTabSz="3238500" rtl="0" eaLnBrk="0" fontAlgn="base" hangingPunct="0">
        <a:lnSpc>
          <a:spcPct val="85000"/>
        </a:lnSpc>
        <a:spcBef>
          <a:spcPts val="2125"/>
        </a:spcBef>
        <a:spcAft>
          <a:spcPct val="0"/>
        </a:spcAft>
        <a:buFont typeface="Arial" panose="020B0604020202020204" pitchFamily="34" charset="0"/>
        <a:buChar char=" "/>
        <a:defRPr sz="7000" i="1" kern="1200">
          <a:solidFill>
            <a:srgbClr val="262626"/>
          </a:solidFill>
          <a:latin typeface="+mn-lt"/>
          <a:ea typeface="+mn-ea"/>
          <a:cs typeface="+mn-cs"/>
        </a:defRPr>
      </a:lvl3pPr>
      <a:lvl4pPr marL="2914650" indent="-2914650" algn="l" defTabSz="3238500" rtl="0" eaLnBrk="0" fontAlgn="base" hangingPunct="0">
        <a:lnSpc>
          <a:spcPct val="85000"/>
        </a:lnSpc>
        <a:spcBef>
          <a:spcPts val="2125"/>
        </a:spcBef>
        <a:spcAft>
          <a:spcPct val="0"/>
        </a:spcAft>
        <a:buFont typeface="Arial" panose="020B0604020202020204" pitchFamily="34" charset="0"/>
        <a:buChar char=" "/>
        <a:defRPr sz="6300" kern="1200">
          <a:solidFill>
            <a:srgbClr val="262626"/>
          </a:solidFill>
          <a:latin typeface="+mn-lt"/>
          <a:ea typeface="+mn-ea"/>
          <a:cs typeface="+mn-cs"/>
        </a:defRPr>
      </a:lvl4pPr>
      <a:lvl5pPr marL="3887788" indent="-3887788" algn="l" defTabSz="3238500" rtl="0" eaLnBrk="0" fontAlgn="base" hangingPunct="0">
        <a:lnSpc>
          <a:spcPct val="85000"/>
        </a:lnSpc>
        <a:spcBef>
          <a:spcPts val="2125"/>
        </a:spcBef>
        <a:spcAft>
          <a:spcPct val="0"/>
        </a:spcAft>
        <a:buFont typeface="Arial" panose="020B0604020202020204" pitchFamily="34" charset="0"/>
        <a:buChar char=" "/>
        <a:defRPr sz="6300" kern="1200">
          <a:solidFill>
            <a:srgbClr val="262626"/>
          </a:solidFill>
          <a:latin typeface="+mn-lt"/>
          <a:ea typeface="+mn-ea"/>
          <a:cs typeface="+mn-cs"/>
        </a:defRPr>
      </a:lvl5pPr>
      <a:lvl6pPr marL="4251840" indent="-809976" algn="l" defTabSz="3239902" rtl="0" eaLnBrk="1" latinLnBrk="0" hangingPunct="1">
        <a:lnSpc>
          <a:spcPct val="85000"/>
        </a:lnSpc>
        <a:spcBef>
          <a:spcPts val="2126"/>
        </a:spcBef>
        <a:buFont typeface="Arial" pitchFamily="34" charset="0"/>
        <a:buChar char=" "/>
        <a:defRPr sz="6378" kern="1200">
          <a:solidFill>
            <a:schemeClr val="tx1">
              <a:lumMod val="85000"/>
              <a:lumOff val="15000"/>
            </a:schemeClr>
          </a:solidFill>
          <a:latin typeface="+mn-lt"/>
          <a:ea typeface="+mn-ea"/>
          <a:cs typeface="+mn-cs"/>
        </a:defRPr>
      </a:lvl6pPr>
      <a:lvl7pPr marL="4960480" indent="-809976" algn="l" defTabSz="3239902" rtl="0" eaLnBrk="1" latinLnBrk="0" hangingPunct="1">
        <a:lnSpc>
          <a:spcPct val="85000"/>
        </a:lnSpc>
        <a:spcBef>
          <a:spcPts val="2126"/>
        </a:spcBef>
        <a:buFont typeface="Arial" pitchFamily="34" charset="0"/>
        <a:buChar char=" "/>
        <a:defRPr sz="6378" kern="1200">
          <a:solidFill>
            <a:schemeClr val="tx1">
              <a:lumMod val="85000"/>
              <a:lumOff val="15000"/>
            </a:schemeClr>
          </a:solidFill>
          <a:latin typeface="+mn-lt"/>
          <a:ea typeface="+mn-ea"/>
          <a:cs typeface="+mn-cs"/>
        </a:defRPr>
      </a:lvl7pPr>
      <a:lvl8pPr marL="5669120" indent="-809976" algn="l" defTabSz="3239902" rtl="0" eaLnBrk="1" latinLnBrk="0" hangingPunct="1">
        <a:lnSpc>
          <a:spcPct val="85000"/>
        </a:lnSpc>
        <a:spcBef>
          <a:spcPts val="2126"/>
        </a:spcBef>
        <a:buFont typeface="Arial" pitchFamily="34" charset="0"/>
        <a:buChar char=" "/>
        <a:defRPr sz="6378" kern="1200">
          <a:solidFill>
            <a:schemeClr val="tx1">
              <a:lumMod val="85000"/>
              <a:lumOff val="15000"/>
            </a:schemeClr>
          </a:solidFill>
          <a:latin typeface="+mn-lt"/>
          <a:ea typeface="+mn-ea"/>
          <a:cs typeface="+mn-cs"/>
        </a:defRPr>
      </a:lvl8pPr>
      <a:lvl9pPr marL="6377760" indent="-809976" algn="l" defTabSz="3239902" rtl="0" eaLnBrk="1" latinLnBrk="0" hangingPunct="1">
        <a:lnSpc>
          <a:spcPct val="85000"/>
        </a:lnSpc>
        <a:spcBef>
          <a:spcPts val="2126"/>
        </a:spcBef>
        <a:buFont typeface="Arial" pitchFamily="34" charset="0"/>
        <a:buChar char=" "/>
        <a:defRPr sz="6378" kern="1200">
          <a:solidFill>
            <a:schemeClr val="tx1">
              <a:lumMod val="85000"/>
              <a:lumOff val="15000"/>
            </a:schemeClr>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FCE3C184-E8D1-4891-A23D-036879BEEFD2}"/>
              </a:ext>
            </a:extLst>
          </p:cNvPr>
          <p:cNvSpPr txBox="1"/>
          <p:nvPr/>
        </p:nvSpPr>
        <p:spPr>
          <a:xfrm>
            <a:off x="645916" y="6046591"/>
            <a:ext cx="30602238" cy="41649650"/>
          </a:xfrm>
          <a:prstGeom prst="rect">
            <a:avLst/>
          </a:prstGeom>
          <a:noFill/>
        </p:spPr>
        <p:txBody>
          <a:bodyPr numCol="3">
            <a:spAutoFit/>
          </a:bodyPr>
          <a:lstStyle/>
          <a:p>
            <a:pPr marL="1268413" indent="-742950" algn="just" eaLnBrk="1" fontAlgn="auto" hangingPunct="1">
              <a:spcBef>
                <a:spcPts val="0"/>
              </a:spcBef>
              <a:spcAft>
                <a:spcPts val="0"/>
              </a:spcAft>
              <a:buFont typeface="+mj-lt"/>
              <a:buAutoNum type="romanUcPeriod"/>
              <a:defRPr/>
            </a:pPr>
            <a:r>
              <a:rPr lang="es-MX" sz="3400" b="1"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Introducción</a:t>
            </a:r>
          </a:p>
          <a:p>
            <a:pPr marL="1268413" indent="-742950" algn="just" eaLnBrk="1" fontAlgn="auto" hangingPunct="1">
              <a:spcBef>
                <a:spcPts val="0"/>
              </a:spcBef>
              <a:spcAft>
                <a:spcPts val="0"/>
              </a:spcAft>
              <a:buFont typeface="+mj-lt"/>
              <a:buAutoNum type="romanUcPeriod"/>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spcBef>
                <a:spcPts val="0"/>
              </a:spcBef>
              <a:spcAft>
                <a:spcPts val="0"/>
              </a:spcAft>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Esta plantilla, brinda a los autores la mayoría de las especificaciones de formato necesarias para preparar versiones electrónicas de sus trabajos. Todos los componentes de papel estándar se han especificado por tres motivos: (1) facilidad de uso al formatear documentos individuales, (2) cumplimiento automático de los requisitos electrónicos que facilitan la producción simultánea o posterior de productos electrónicos, y (3) conformidad de estilo en todo un actas de congresos. Los márgenes, el ancho de las columnas, el espacio entre líneas y los estilos de letra están incorporados; a lo largo de este documento se proporcionan ejemplos de los estilos de letra y se identifican en letra cursiva, entre paréntesis, a continuación del ejemplo. No se prescriben algunos componentes, como ecuaciones de varios niveles, gráficos y tablas, aunque se proporcionan varios estilos de texto de tabla. </a:t>
            </a:r>
          </a:p>
          <a:p>
            <a:pPr marL="619125" algn="just" eaLnBrk="1" fontAlgn="auto" hangingPunct="1">
              <a:spcBef>
                <a:spcPts val="0"/>
              </a:spcBef>
              <a:spcAft>
                <a:spcPts val="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spcBef>
                <a:spcPts val="0"/>
              </a:spcBef>
              <a:spcAft>
                <a:spcPts val="0"/>
              </a:spcAft>
              <a:buFont typeface="+mj-lt"/>
              <a:buAutoNum type="romanUcPeriod" startAt="2"/>
              <a:tabLst>
                <a:tab pos="619125" algn="l"/>
              </a:tabLst>
              <a:defRPr/>
            </a:pPr>
            <a:r>
              <a:rPr lang="es-MX" sz="3400" b="1"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Desarrollo</a:t>
            </a:r>
          </a:p>
          <a:p>
            <a:pPr marL="619125" algn="just" eaLnBrk="1" fontAlgn="auto" hangingPunct="1">
              <a:spcBef>
                <a:spcPts val="0"/>
              </a:spcBef>
              <a:spcAft>
                <a:spcPts val="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1362075" indent="-742950" algn="just" eaLnBrk="1" fontAlgn="auto" hangingPunct="1">
              <a:spcBef>
                <a:spcPts val="0"/>
              </a:spcBef>
              <a:spcAft>
                <a:spcPts val="0"/>
              </a:spcAft>
              <a:buFont typeface="+mj-lt"/>
              <a:buAutoNum type="alphaUcPeriod"/>
              <a:tabLst>
                <a:tab pos="619125" algn="l"/>
              </a:tabLst>
              <a:defRPr/>
            </a:pPr>
            <a:r>
              <a:rPr lang="es-ES" sz="3400" i="1"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Unidades</a:t>
            </a:r>
          </a:p>
          <a:p>
            <a:pPr marL="1190625" indent="-571500" algn="just" eaLnBrk="1" fontAlgn="auto" hangingPunct="1">
              <a:spcBef>
                <a:spcPts val="0"/>
              </a:spcBef>
              <a:spcAft>
                <a:spcPts val="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Use SI (MKS) o CGS como unidades primarias. (Se recomiendan las unidades SI). Las unidades inglesas se pueden usar como unidades secundarias (entre paréntesis). Una excepción sería el uso de unidades inglesas como identificadores en el comercio, como "unidad de disco de 3,5 pulgadas".</a:t>
            </a:r>
          </a:p>
          <a:p>
            <a:pPr marL="1190625" indent="-571500" algn="just" eaLnBrk="1" fontAlgn="auto" hangingPunct="1">
              <a:spcBef>
                <a:spcPts val="0"/>
              </a:spcBef>
              <a:spcAft>
                <a:spcPts val="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Evite combinar unidades SI y CGS, como la corriente en amperios y el campo magnético en oersteds. Esto a menudo genera confusión porque las ecuaciones no se equilibran dimensionalmente. Si debe usar unidades mixtas, indique claramente las unidades para cada cantidad que usa en una ecuación.</a:t>
            </a:r>
          </a:p>
          <a:p>
            <a:pPr marL="1190625" indent="-571500" algn="just" eaLnBrk="1" fontAlgn="auto" hangingPunct="1">
              <a:spcBef>
                <a:spcPts val="0"/>
              </a:spcBef>
              <a:spcAft>
                <a:spcPts val="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No mezcle </a:t>
            </a:r>
            <a:r>
              <a:rPr lang="es-ES" sz="3400" dirty="0" err="1">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grafícas</a:t>
            </a: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 completas y abreviaturas de unidades: "Wb/m2" o "webers por metro cuadrado", no "webers/m2". Deletree las unidades cuando aparezcan en el texto: “. . . unos cuantos henries”, no “. . . unas H”.</a:t>
            </a:r>
          </a:p>
          <a:p>
            <a:pPr marL="1190625" indent="-571500" algn="just" eaLnBrk="1" fontAlgn="auto" hangingPunct="1">
              <a:spcBef>
                <a:spcPts val="0"/>
              </a:spcBef>
              <a:spcAft>
                <a:spcPts val="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Use un cero antes de los puntos decimales: "0.25", no ".25". Utilice “cm3”, no “cc”. (lista de viñetas)</a:t>
            </a:r>
          </a:p>
          <a:p>
            <a:pPr marL="619125" algn="just" eaLnBrk="1" fontAlgn="auto" hangingPunct="1">
              <a:spcBef>
                <a:spcPts val="0"/>
              </a:spcBef>
              <a:spcAft>
                <a:spcPts val="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buFont typeface="+mj-lt"/>
              <a:buAutoNum type="alphaUcPeriod" startAt="2"/>
              <a:tabLst>
                <a:tab pos="619125" algn="l"/>
              </a:tabLst>
              <a:defRPr/>
            </a:pPr>
            <a:r>
              <a:rPr lang="es-MX" sz="3400" i="1"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Ecuaciones</a:t>
            </a:r>
          </a:p>
          <a:p>
            <a:pPr marL="619125" algn="just" eaLnBrk="1" fontAlgn="auto" hangingPunct="1">
              <a:lnSpc>
                <a:spcPct val="95000"/>
              </a:lnSpc>
              <a:spcBef>
                <a:spcPts val="0"/>
              </a:spcBef>
              <a:spcAft>
                <a:spcPts val="600"/>
              </a:spcAft>
              <a:tabLst>
                <a:tab pos="619125" algn="l"/>
              </a:tabLst>
              <a:defRPr/>
            </a:pPr>
            <a:r>
              <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Ecuaciones numéricas consecutivamente. Los números de ecuación, entre paréntesis, deben colocarse alineados a la derecha, como en (1), usando una tabulación derecha. Para hacer sus ecuaciones más compactas, puede usar solidos ( / ), la función exp o exponentes apropiados. Ponga en cursiva los símbolos romanos para cantidades y variables, pero no los símbolos griegos. Use un guión largo en lugar de un guión para un signo </a:t>
            </a: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menos. Puntúe las ecuaciones con comas o puntos cuando sean parte de una oración, como en</a:t>
            </a:r>
            <a:r>
              <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	a + b  = g	(1)</a:t>
            </a:r>
          </a:p>
          <a:p>
            <a:pPr marL="619125" algn="just" eaLnBrk="1" fontAlgn="auto" hangingPunct="1">
              <a:lnSpc>
                <a:spcPct val="95000"/>
              </a:lnSpc>
              <a:spcBef>
                <a:spcPts val="0"/>
              </a:spcBef>
              <a:spcAft>
                <a:spcPts val="600"/>
              </a:spcAft>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Tenga en cuenta que la ecuación se centra utilizando una tabulación central. Asegúrese de que los símbolos en su ecuación se hayan definido antes o inmediatamente después de la ecuación. Use "(1)", no "</a:t>
            </a:r>
            <a:r>
              <a:rPr lang="es-ES" sz="3400" dirty="0" err="1">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Ec</a:t>
            </a: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 (1)” o “ecuación (1)”, excepto al comienzo de una oración: “La ecuación (1) es . . .”.</a:t>
            </a: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1" eaLnBrk="1" hangingPunct="1">
              <a:spcBef>
                <a:spcPts val="600"/>
              </a:spcBef>
              <a:spcAft>
                <a:spcPts val="300"/>
              </a:spcAft>
              <a:buClr>
                <a:srgbClr val="000000"/>
              </a:buClr>
              <a:buFont typeface="+mj-lt"/>
              <a:buAutoNum type="alphaUcPeriod" startAt="3"/>
              <a:tabLst>
                <a:tab pos="619125" algn="l"/>
              </a:tabLst>
              <a:defRPr/>
            </a:pPr>
            <a:r>
              <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Tablas y Figuras</a:t>
            </a:r>
          </a:p>
          <a:p>
            <a:pPr marL="619125" lvl="3" algn="just" eaLnBrk="1" hangingPunct="1">
              <a:spcBef>
                <a:spcPts val="200"/>
              </a:spcBef>
              <a:spcAft>
                <a:spcPts val="200"/>
              </a:spcAft>
              <a:buFont typeface="+mj-lt"/>
              <a:buAutoNum type="arabicPeriod"/>
              <a:tabLst>
                <a:tab pos="619125" algn="l"/>
              </a:tabLst>
              <a:defRPr/>
            </a:pPr>
            <a:r>
              <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 </a:t>
            </a: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Posicionamiento de figuras y tablas: Coloque figuras y tablas en la parte superior e inferior de las columnas. Evite colocarlos en el medio de las columnas. Las figuras y tablas grandes pueden abarcar ambas columnas. Los títulos de las figuras deben estar debajo de las figuras; los encabezados de las mesas deben aparecer encima de las mesas. Insertar figuras y tablas después de citadas en el texto. Use la abreviatura “Fig. 1”, incluso al principio de una oración.</a:t>
            </a:r>
          </a:p>
          <a:p>
            <a:pPr marL="619125" lvl="3" algn="just" eaLnBrk="1" hangingPunct="1">
              <a:spcBef>
                <a:spcPts val="200"/>
              </a:spcBef>
              <a:spcAft>
                <a:spcPts val="2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r>
              <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  	  Tipos de tablas</a:t>
            </a: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Tx/>
              <a:buAutoNum type="alphaL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Tx/>
              <a:buAutoNum type="alphaL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Tx/>
              <a:buAutoNum type="alphaLcPeriod"/>
              <a:tabLst>
                <a:tab pos="619125" algn="l"/>
              </a:tabLst>
              <a:defRPr/>
            </a:pPr>
            <a:r>
              <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Ejemplo de pie de tabla</a:t>
            </a:r>
          </a:p>
          <a:p>
            <a:pPr marL="619125" lvl="3" algn="just" eaLnBrk="1" hangingPunct="1">
              <a:spcBef>
                <a:spcPts val="200"/>
              </a:spcBef>
              <a:spcAft>
                <a:spcPts val="200"/>
              </a:spcAft>
              <a:buFontTx/>
              <a:buAutoNum type="alphaL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ctr" eaLnBrk="1" hangingPunct="1">
              <a:spcBef>
                <a:spcPts val="200"/>
              </a:spcBef>
              <a:spcAft>
                <a:spcPts val="2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ctr" eaLnBrk="1" hangingPunct="1">
              <a:spcBef>
                <a:spcPts val="200"/>
              </a:spcBef>
              <a:spcAft>
                <a:spcPts val="200"/>
              </a:spcAft>
              <a:tabLst>
                <a:tab pos="619125" algn="l"/>
              </a:tabLst>
              <a:defRPr/>
            </a:pPr>
            <a:r>
              <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Fig. 1. Ejemplo de pie de figura</a:t>
            </a:r>
          </a:p>
          <a:p>
            <a:pPr marL="619125" lvl="3" algn="just" eaLnBrk="1" hangingPunct="1">
              <a:spcBef>
                <a:spcPts val="200"/>
              </a:spcBef>
              <a:spcAft>
                <a:spcPts val="2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tabLst>
                <a:tab pos="619125" algn="l"/>
              </a:tabLst>
              <a:defRPr/>
            </a:pPr>
            <a:r>
              <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Etiquetas de figuras: </a:t>
            </a: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Use Times New Roman de 36 puntos para las etiquetas de figuras. Use palabras en lugar de símbolos o abreviaturas cuando escriba las etiquetas de los ejes de las figuras para evitar confundir al lector. Como ejemplo, escriba la cantidad "Magnetización", o "Magnetización, M", no solo "M". Si incluye unidades en la etiqueta, preséntelas entre paréntesis. No etiquete los ejes solamente con las unidades. En el ejemplo, escriba "Magnetización (A/m)" o "Magnetización {A[m(1)]}", no solo "A/m". No etiquete los ejes con una relación de cantidades y unidades. Por ejemplo, escriba "Temperatura (K)", no "Temperatura/K".</a:t>
            </a:r>
          </a:p>
          <a:p>
            <a:pPr marL="619125" lvl="3" algn="just" eaLnBrk="1" hangingPunct="1">
              <a:spcBef>
                <a:spcPts val="200"/>
              </a:spcBef>
              <a:spcAft>
                <a:spcPts val="2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romanUcPeriod" startAt="3"/>
              <a:tabLst>
                <a:tab pos="619125" algn="l"/>
              </a:tabLst>
              <a:defRPr/>
            </a:pPr>
            <a:r>
              <a:rPr lang="es-MX" sz="3400" b="1"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Conclusiones</a:t>
            </a:r>
          </a:p>
          <a:p>
            <a:pPr marL="619125" lvl="1" eaLnBrk="1" hangingPunct="1">
              <a:spcBef>
                <a:spcPts val="600"/>
              </a:spcBef>
              <a:spcAft>
                <a:spcPts val="300"/>
              </a:spcAft>
              <a:buClr>
                <a:srgbClr val="000000"/>
              </a:buClr>
              <a:buFont typeface="+mj-lt"/>
              <a:buAutoNum type="alphaUcPeriod" startAt="3"/>
              <a:tabLst>
                <a:tab pos="619125" algn="l"/>
              </a:tabLst>
              <a:defRPr/>
            </a:pPr>
            <a:r>
              <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Algunos errores comunes</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La palabra "datos" es plural, no singular.</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En inglés americano, las comas, los puntos y comas, los puntos, los signos de interrogación y de exclamación se ubican entre comillas solo cuando se cita un pensamiento o nombre completo, como un título o una cita completa. Cuando se utilizan comillas, en lugar de negrita o cursiva, para resaltar una palabra o frase, la puntuación debe aparecer fuera de las comillas. </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Una frase o declaración entre paréntesis al final de una oración se puntúa fuera del paréntesis de cierre (como este). (Una oración entre paréntesis está puntuada dentro de los paréntesis).</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Un gráfico dentro de un gráfico es un "recuadro", no un "inserto". Se prefiere la palabra alternativamente a la palabra "alternativamente" (a menos que realmente quiera decir algo que alterna).</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No use la palabra “esencialmente” para significar “aproximadamente” o “efectivamente”.</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En el título de su trabajo, si las palabras "que usa" pueden reemplazar con precisión la palabra "usando", escriba la "u" en mayúscula; si no, siga usando minúsculas.</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Ser consciente de los diferentes significados de los homófonos “afecto” y “efecto”, “complemento” y “cumplido”, “discreto” y “discreto”, “principal” y “principio”.</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No confundas "implicar" e "inferir".</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El prefijo “non” no es una palabra; debe ir unido a la palabra que modifica, normalmente sin guión.</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No hay punto después de "et" en la abreviatura latina "et al".</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La abreviatura “i.e.” significa "eso es", y la abreviatura "p. ej." significa "por ejemplo".</a:t>
            </a:r>
          </a:p>
          <a:p>
            <a:pPr marL="619125" algn="just" eaLnBrk="1" hangingPunct="1">
              <a:lnSpc>
                <a:spcPct val="95000"/>
              </a:lnSpc>
              <a:spcBef>
                <a:spcPts val="0"/>
              </a:spcBef>
              <a:spcAft>
                <a:spcPts val="600"/>
              </a:spcAft>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1476375" lvl="3" indent="-857250" algn="just" eaLnBrk="1" hangingPunct="1">
              <a:spcBef>
                <a:spcPts val="200"/>
              </a:spcBef>
              <a:spcAft>
                <a:spcPts val="200"/>
              </a:spcAft>
              <a:buFont typeface="+mj-lt"/>
              <a:buAutoNum type="romanUcPeriod" startAt="4"/>
              <a:tabLst>
                <a:tab pos="619125" algn="l"/>
              </a:tabLst>
              <a:defRPr/>
            </a:pPr>
            <a:r>
              <a:rPr lang="es-MX" sz="3400" cap="small"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Referencias</a:t>
            </a: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indent="182880" algn="just" eaLnBrk="1" fontAlgn="auto" hangingPunct="1">
              <a:lnSpc>
                <a:spcPct val="95000"/>
              </a:lnSpc>
              <a:spcBef>
                <a:spcPts val="0"/>
              </a:spcBef>
              <a:spcAft>
                <a:spcPts val="600"/>
              </a:spcAft>
              <a:tabLst>
                <a:tab pos="619125" algn="l"/>
              </a:tabLst>
              <a:defRPr/>
            </a:pPr>
            <a:endParaRPr lang="es-MX" sz="3400" cap="small"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indent="182880" algn="just" eaLnBrk="1" fontAlgn="auto" hangingPunct="1">
              <a:lnSpc>
                <a:spcPct val="95000"/>
              </a:lnSpc>
              <a:spcBef>
                <a:spcPts val="0"/>
              </a:spcBef>
              <a:spcAft>
                <a:spcPts val="600"/>
              </a:spcAft>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La plantilla enumerará las citas consecutivamente entre paréntesis [1]. La puntuación de la oración sigue al corchete [2]. Refiérase simplemente al número de referencia, como en [3]—no use “Ref. [3]” o “referencia [3]” excepto al principio de una oración: “La referencia [3] fue la primera...”</a:t>
            </a:r>
          </a:p>
          <a:p>
            <a:pPr marL="619125" indent="182880" algn="just" eaLnBrk="1" fontAlgn="auto" hangingPunct="1">
              <a:lnSpc>
                <a:spcPct val="95000"/>
              </a:lnSpc>
              <a:spcBef>
                <a:spcPts val="0"/>
              </a:spcBef>
              <a:spcAft>
                <a:spcPts val="600"/>
              </a:spcAft>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Numere las notas al pie por separado en superíndices. Coloque la nota al pie real en la parte inferior de la columna en la que se citó. No ponga notas a pie de página en la lista de referencias. Use letras para las notas al pie de la tabla.</a:t>
            </a:r>
          </a:p>
          <a:p>
            <a:pPr marL="619125" indent="182880" algn="just" eaLnBrk="1" fontAlgn="auto" hangingPunct="1">
              <a:lnSpc>
                <a:spcPct val="95000"/>
              </a:lnSpc>
              <a:spcBef>
                <a:spcPts val="0"/>
              </a:spcBef>
              <a:spcAft>
                <a:spcPts val="600"/>
              </a:spcAft>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A menos que haya seis autores o más, dé los nombres de todos los autores; no utilice “et al.”. Los artículos que no han sido publicados, incluso si se han enviado para su publicación, deben citarse como "inéditos" [4]. Los artículos que han sido aceptados para su publicación deben citarse como “en prensa” [5]. Escriba con mayúscula solo la primera palabra en el título de un artículo, excepto los nombres propios y los símbolos de los elementos.</a:t>
            </a:r>
          </a:p>
          <a:p>
            <a:pPr marL="619125" indent="182880" algn="just" eaLnBrk="1" fontAlgn="auto" hangingPunct="1">
              <a:lnSpc>
                <a:spcPct val="95000"/>
              </a:lnSpc>
              <a:spcBef>
                <a:spcPts val="0"/>
              </a:spcBef>
              <a:spcAft>
                <a:spcPts val="600"/>
              </a:spcAft>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Para artículos publicados en revistas de traducción, proporcione primero la cita en inglés, seguida de la cita original en el idioma extranjero [6].</a:t>
            </a:r>
          </a:p>
          <a:p>
            <a:pPr marL="619125" indent="182880"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1476375" lvl="3" indent="-857250" algn="just" eaLnBrk="1" hangingPunct="1">
              <a:spcBef>
                <a:spcPts val="200"/>
              </a:spcBef>
              <a:spcAft>
                <a:spcPts val="200"/>
              </a:spcAft>
              <a:buFont typeface="+mj-lt"/>
              <a:buAutoNum type="romanUcPeriod" startAt="5"/>
              <a:tabLst>
                <a:tab pos="619125" algn="l"/>
              </a:tabLst>
              <a:defRPr/>
            </a:pPr>
            <a:r>
              <a:rPr lang="es-MX" sz="3400" cap="small"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Reconocimiento</a:t>
            </a:r>
          </a:p>
          <a:p>
            <a:pPr marL="1476375" lvl="3" indent="-857250" algn="just" eaLnBrk="1" hangingPunct="1">
              <a:spcBef>
                <a:spcPts val="200"/>
              </a:spcBef>
              <a:spcAft>
                <a:spcPts val="200"/>
              </a:spcAft>
              <a:buFont typeface="+mj-lt"/>
              <a:buAutoNum type="romanUcPeriod" startAt="5"/>
              <a:tabLst>
                <a:tab pos="619125" algn="l"/>
              </a:tabLst>
              <a:defRPr/>
            </a:pPr>
            <a:endParaRPr lang="es-MX" sz="3400" cap="small"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indent="182880" algn="just" eaLnBrk="1" hangingPunct="1">
              <a:lnSpc>
                <a:spcPct val="95000"/>
              </a:lnSpc>
              <a:spcBef>
                <a:spcPts val="200"/>
              </a:spcBef>
              <a:spcAft>
                <a:spcPts val="200"/>
              </a:spcAft>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La ortografía preferida de la palabra "reconocimiento" en Estados Unidos es sin "e" después de la "g". Poner el agradecimiento al </a:t>
            </a:r>
            <a:r>
              <a:rPr lang="es-ES" sz="3400" dirty="0" err="1">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TecNM</a:t>
            </a: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 si fue patrocinador o la investigación se realizó en sus instalaciones.</a:t>
            </a: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p:txBody>
      </p:sp>
      <p:sp>
        <p:nvSpPr>
          <p:cNvPr id="24" name="23 Rectángulo">
            <a:extLst>
              <a:ext uri="{FF2B5EF4-FFF2-40B4-BE49-F238E27FC236}">
                <a16:creationId xmlns:a16="http://schemas.microsoft.com/office/drawing/2014/main" id="{4CB807A0-3086-46E6-91A2-A8D23211D7BE}"/>
              </a:ext>
            </a:extLst>
          </p:cNvPr>
          <p:cNvSpPr/>
          <p:nvPr/>
        </p:nvSpPr>
        <p:spPr>
          <a:xfrm>
            <a:off x="429892" y="934581"/>
            <a:ext cx="25634848" cy="2015666"/>
          </a:xfrm>
          <a:prstGeom prst="rect">
            <a:avLst/>
          </a:prstGeom>
          <a:noFill/>
        </p:spPr>
        <p:txBody>
          <a:bodyPr wrap="square" lIns="91427" tIns="45713" rIns="91427" bIns="45713">
            <a:spAutoFit/>
          </a:bodyPr>
          <a:lstStyle/>
          <a:p>
            <a:pPr algn="ctr" eaLnBrk="1" fontAlgn="auto" hangingPunct="1">
              <a:spcBef>
                <a:spcPts val="0"/>
              </a:spcBef>
              <a:spcAft>
                <a:spcPts val="600"/>
              </a:spcAft>
              <a:defRPr/>
            </a:pPr>
            <a:r>
              <a:rPr lang="es-ES" sz="5999" b="1" dirty="0">
                <a:latin typeface="Montserrat" panose="02000505000000020004" pitchFamily="2" charset="0"/>
              </a:rPr>
              <a:t>TITULO DEL TRABAJO</a:t>
            </a:r>
            <a:endParaRPr lang="es-MX" sz="5999" b="1" dirty="0">
              <a:latin typeface="Montserrat" panose="02000505000000020004" pitchFamily="2" charset="0"/>
            </a:endParaRPr>
          </a:p>
          <a:p>
            <a:pPr algn="ctr" eaLnBrk="1" fontAlgn="auto" hangingPunct="1">
              <a:spcBef>
                <a:spcPts val="0"/>
              </a:spcBef>
              <a:spcAft>
                <a:spcPts val="0"/>
              </a:spcAft>
              <a:defRPr/>
            </a:pPr>
            <a:endParaRPr lang="es-MX" sz="5999"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tserrat" panose="02000505000000020004" pitchFamily="2" charset="0"/>
            </a:endParaRPr>
          </a:p>
        </p:txBody>
      </p:sp>
      <p:sp>
        <p:nvSpPr>
          <p:cNvPr id="6148" name="CuadroTexto 8">
            <a:extLst>
              <a:ext uri="{FF2B5EF4-FFF2-40B4-BE49-F238E27FC236}">
                <a16:creationId xmlns:a16="http://schemas.microsoft.com/office/drawing/2014/main" id="{1DC2943F-BEB6-44FC-ABB5-198BF45A9E03}"/>
              </a:ext>
            </a:extLst>
          </p:cNvPr>
          <p:cNvSpPr txBox="1">
            <a:spLocks noChangeArrowheads="1"/>
          </p:cNvSpPr>
          <p:nvPr/>
        </p:nvSpPr>
        <p:spPr bwMode="auto">
          <a:xfrm>
            <a:off x="984739" y="2595563"/>
            <a:ext cx="30263416"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algn="ctr" eaLnBrk="1" hangingPunct="1">
              <a:spcBef>
                <a:spcPts val="1800"/>
              </a:spcBef>
              <a:spcAft>
                <a:spcPts val="200"/>
              </a:spcAft>
            </a:pPr>
            <a:r>
              <a:rPr lang="es-MX" altLang="es-MX" sz="3200" i="1" dirty="0">
                <a:solidFill>
                  <a:srgbClr val="000000"/>
                </a:solidFill>
                <a:latin typeface="Roboto" panose="02000000000000000000" pitchFamily="2" charset="0"/>
                <a:ea typeface="Roboto" panose="02000000000000000000" pitchFamily="2" charset="0"/>
                <a:cs typeface="Roboto" panose="02000000000000000000" pitchFamily="2" charset="0"/>
              </a:rPr>
              <a:t>Nombre de Autor 1, Nombre de la organización (acrónimos aceptables), Dpto. Nombre de la organización, Domicilio, Ciudad, País, C.P., correo electrónico.</a:t>
            </a:r>
          </a:p>
          <a:p>
            <a:pPr algn="ctr" eaLnBrk="1" hangingPunct="1">
              <a:spcBef>
                <a:spcPts val="1800"/>
              </a:spcBef>
              <a:spcAft>
                <a:spcPts val="200"/>
              </a:spcAft>
            </a:pPr>
            <a:r>
              <a:rPr lang="es-MX" altLang="es-MX" sz="3200" i="1" dirty="0">
                <a:solidFill>
                  <a:srgbClr val="000000"/>
                </a:solidFill>
                <a:latin typeface="Roboto" panose="02000000000000000000" pitchFamily="2" charset="0"/>
                <a:ea typeface="Roboto" panose="02000000000000000000" pitchFamily="2" charset="0"/>
                <a:cs typeface="Roboto" panose="02000000000000000000" pitchFamily="2" charset="0"/>
              </a:rPr>
              <a:t>Nombre de Autor 2, Nombre de la organización (acrónimos aceptables), Dpto. Nombre de la organización, Domicilio, Ciudad, País, C.P., correo electrónico.</a:t>
            </a:r>
          </a:p>
          <a:p>
            <a:pPr algn="ctr" eaLnBrk="1" hangingPunct="1">
              <a:spcBef>
                <a:spcPts val="1800"/>
              </a:spcBef>
              <a:spcAft>
                <a:spcPts val="200"/>
              </a:spcAft>
            </a:pPr>
            <a:r>
              <a:rPr lang="es-MX" altLang="es-MX" sz="3200" i="1" dirty="0">
                <a:solidFill>
                  <a:srgbClr val="000000"/>
                </a:solidFill>
                <a:latin typeface="Roboto" panose="02000000000000000000" pitchFamily="2" charset="0"/>
                <a:ea typeface="Roboto" panose="02000000000000000000" pitchFamily="2" charset="0"/>
                <a:cs typeface="Roboto" panose="02000000000000000000" pitchFamily="2" charset="0"/>
              </a:rPr>
              <a:t>Nombre de Autor 3, Nombre de la organización (acrónimos aceptables), Dpto. Nombre de la organización, Domicilio, Ciudad, País, C.P., correo electrónico.</a:t>
            </a:r>
          </a:p>
        </p:txBody>
      </p:sp>
      <p:sp>
        <p:nvSpPr>
          <p:cNvPr id="33" name="CuadroTexto 32">
            <a:extLst>
              <a:ext uri="{FF2B5EF4-FFF2-40B4-BE49-F238E27FC236}">
                <a16:creationId xmlns:a16="http://schemas.microsoft.com/office/drawing/2014/main" id="{49368917-7FC1-4092-A195-7C84B31F35C5}"/>
              </a:ext>
            </a:extLst>
          </p:cNvPr>
          <p:cNvSpPr txBox="1"/>
          <p:nvPr/>
        </p:nvSpPr>
        <p:spPr>
          <a:xfrm>
            <a:off x="22182138" y="30081538"/>
            <a:ext cx="185737" cy="1400175"/>
          </a:xfrm>
          <a:prstGeom prst="rect">
            <a:avLst/>
          </a:prstGeom>
          <a:noFill/>
        </p:spPr>
        <p:txBody>
          <a:bodyPr wrap="none">
            <a:spAutoFit/>
          </a:bodyPr>
          <a:lstStyle/>
          <a:p>
            <a:pPr eaLnBrk="1" fontAlgn="auto" hangingPunct="1">
              <a:spcBef>
                <a:spcPts val="0"/>
              </a:spcBef>
              <a:spcAft>
                <a:spcPts val="0"/>
              </a:spcAft>
              <a:defRPr/>
            </a:pPr>
            <a:endParaRPr lang="es-MX" sz="8497" dirty="0">
              <a:latin typeface="+mn-lt"/>
            </a:endParaRPr>
          </a:p>
        </p:txBody>
      </p:sp>
      <p:graphicFrame>
        <p:nvGraphicFramePr>
          <p:cNvPr id="16" name="Tabla 15">
            <a:extLst>
              <a:ext uri="{FF2B5EF4-FFF2-40B4-BE49-F238E27FC236}">
                <a16:creationId xmlns:a16="http://schemas.microsoft.com/office/drawing/2014/main" id="{1535B351-8578-4A05-B569-2AD8F19215B0}"/>
              </a:ext>
            </a:extLst>
          </p:cNvPr>
          <p:cNvGraphicFramePr>
            <a:graphicFrameLocks noGrp="1"/>
          </p:cNvGraphicFramePr>
          <p:nvPr/>
        </p:nvGraphicFramePr>
        <p:xfrm>
          <a:off x="11518900" y="12455525"/>
          <a:ext cx="9361488" cy="2500313"/>
        </p:xfrm>
        <a:graphic>
          <a:graphicData uri="http://schemas.openxmlformats.org/drawingml/2006/table">
            <a:tbl>
              <a:tblPr>
                <a:tableStyleId>{5940675A-B579-460E-94D1-54222C63F5DA}</a:tableStyleId>
              </a:tblPr>
              <a:tblGrid>
                <a:gridCol w="3380538">
                  <a:extLst>
                    <a:ext uri="{9D8B030D-6E8A-4147-A177-3AD203B41FA5}">
                      <a16:colId xmlns:a16="http://schemas.microsoft.com/office/drawing/2014/main" val="20000"/>
                    </a:ext>
                  </a:extLst>
                </a:gridCol>
                <a:gridCol w="3380538">
                  <a:extLst>
                    <a:ext uri="{9D8B030D-6E8A-4147-A177-3AD203B41FA5}">
                      <a16:colId xmlns:a16="http://schemas.microsoft.com/office/drawing/2014/main" val="20001"/>
                    </a:ext>
                  </a:extLst>
                </a:gridCol>
                <a:gridCol w="1300206">
                  <a:extLst>
                    <a:ext uri="{9D8B030D-6E8A-4147-A177-3AD203B41FA5}">
                      <a16:colId xmlns:a16="http://schemas.microsoft.com/office/drawing/2014/main" val="20002"/>
                    </a:ext>
                  </a:extLst>
                </a:gridCol>
                <a:gridCol w="1300206">
                  <a:extLst>
                    <a:ext uri="{9D8B030D-6E8A-4147-A177-3AD203B41FA5}">
                      <a16:colId xmlns:a16="http://schemas.microsoft.com/office/drawing/2014/main" val="20003"/>
                    </a:ext>
                  </a:extLst>
                </a:gridCol>
              </a:tblGrid>
              <a:tr h="650488">
                <a:tc rowSpan="2">
                  <a:txBody>
                    <a:bodyPr/>
                    <a:lstStyle/>
                    <a:p>
                      <a:pPr algn="ctr"/>
                      <a:r>
                        <a:rPr lang="en-US" sz="2800" b="1" dirty="0">
                          <a:ln>
                            <a:noFill/>
                          </a:ln>
                          <a:effectLst/>
                          <a:uFill>
                            <a:solidFill>
                              <a:srgbClr val="000000"/>
                            </a:solidFill>
                          </a:uFill>
                        </a:rPr>
                        <a:t>Mesa</a:t>
                      </a:r>
                      <a:endParaRPr lang="es-MX" sz="28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2" marR="50802" marT="50819" marB="50819" anchor="ctr"/>
                </a:tc>
                <a:tc gridSpan="3">
                  <a:txBody>
                    <a:bodyPr/>
                    <a:lstStyle/>
                    <a:p>
                      <a:pPr algn="ctr"/>
                      <a:r>
                        <a:rPr lang="en-US" sz="2800" b="1" dirty="0">
                          <a:ln>
                            <a:noFill/>
                          </a:ln>
                          <a:effectLst/>
                          <a:uFill>
                            <a:solidFill>
                              <a:srgbClr val="000000"/>
                            </a:solidFill>
                          </a:uFill>
                        </a:rPr>
                        <a:t>Cabecera</a:t>
                      </a:r>
                      <a:endParaRPr lang="es-MX" sz="28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2" marR="50802" marT="50819" marB="50819"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1199337">
                <a:tc vMerge="1">
                  <a:txBody>
                    <a:bodyPr/>
                    <a:lstStyle/>
                    <a:p>
                      <a:endParaRPr lang="es-MX"/>
                    </a:p>
                  </a:txBody>
                  <a:tcPr/>
                </a:tc>
                <a:tc>
                  <a:txBody>
                    <a:bodyPr/>
                    <a:lstStyle/>
                    <a:p>
                      <a:pPr algn="ctr"/>
                      <a:r>
                        <a:rPr lang="en-US" sz="2400" b="1" dirty="0">
                          <a:ln>
                            <a:noFill/>
                          </a:ln>
                          <a:effectLst/>
                          <a:uFill>
                            <a:solidFill>
                              <a:srgbClr val="000000"/>
                            </a:solidFill>
                          </a:uFill>
                        </a:rPr>
                        <a:t>Columna</a:t>
                      </a:r>
                      <a:endParaRPr lang="es-MX" sz="24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2" marR="50802" marT="50819" marB="50819" anchor="ctr"/>
                </a:tc>
                <a:tc>
                  <a:txBody>
                    <a:bodyPr/>
                    <a:lstStyle/>
                    <a:p>
                      <a:pPr algn="ctr"/>
                      <a:r>
                        <a:rPr lang="es-ES" sz="2400" b="1" dirty="0">
                          <a:ln>
                            <a:noFill/>
                          </a:ln>
                          <a:solidFill>
                            <a:schemeClr val="tx1"/>
                          </a:solidFill>
                          <a:effectLst/>
                          <a:uFill>
                            <a:solidFill>
                              <a:srgbClr val="000000"/>
                            </a:solidFill>
                          </a:uFill>
                          <a:latin typeface="+mn-lt"/>
                          <a:ea typeface="+mn-ea"/>
                          <a:cs typeface="+mn-cs"/>
                        </a:rPr>
                        <a:t>Subtitulo</a:t>
                      </a:r>
                      <a:endParaRPr lang="es-MX" sz="24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2" marR="50802" marT="50819" marB="50819" anchor="ctr"/>
                </a:tc>
                <a:tc>
                  <a:txBody>
                    <a:bodyPr/>
                    <a:lstStyle/>
                    <a:p>
                      <a:pPr algn="ctr"/>
                      <a:r>
                        <a:rPr lang="es-MX" sz="2400" b="1" noProof="0" dirty="0">
                          <a:ln>
                            <a:noFill/>
                          </a:ln>
                          <a:effectLst/>
                          <a:uFill>
                            <a:solidFill>
                              <a:srgbClr val="000000"/>
                            </a:solidFill>
                          </a:uFill>
                        </a:rPr>
                        <a:t>Subtitulo</a:t>
                      </a:r>
                      <a:endParaRPr lang="es-MX" sz="2400" b="1"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2" marR="50802" marT="50819" marB="50819" anchor="ctr"/>
                </a:tc>
                <a:extLst>
                  <a:ext uri="{0D108BD9-81ED-4DB2-BD59-A6C34878D82A}">
                    <a16:rowId xmlns:a16="http://schemas.microsoft.com/office/drawing/2014/main" val="10001"/>
                  </a:ext>
                </a:extLst>
              </a:tr>
              <a:tr h="650488">
                <a:tc>
                  <a:txBody>
                    <a:bodyPr/>
                    <a:lstStyle/>
                    <a:p>
                      <a:pPr algn="just"/>
                      <a:r>
                        <a:rPr lang="en-US" sz="2800" b="1" dirty="0">
                          <a:ln>
                            <a:noFill/>
                          </a:ln>
                          <a:effectLst/>
                          <a:uFill>
                            <a:solidFill>
                              <a:srgbClr val="000000"/>
                            </a:solidFill>
                          </a:uFill>
                        </a:rPr>
                        <a:t>Tipo</a:t>
                      </a:r>
                      <a:endParaRPr lang="es-MX" sz="28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2" marR="50802" marT="50819" marB="50819" anchor="ctr"/>
                </a:tc>
                <a:tc>
                  <a:txBody>
                    <a:bodyPr/>
                    <a:lstStyle/>
                    <a:p>
                      <a:pPr algn="just"/>
                      <a:r>
                        <a:rPr lang="es-MX" sz="28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Otro</a:t>
                      </a:r>
                      <a:r>
                        <a:rPr lang="es-MX" sz="2800" b="1" baseline="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 tipo de mesa</a:t>
                      </a:r>
                      <a:endParaRPr lang="es-MX" sz="28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2" marR="50802" marT="50819" marB="50819" anchor="ctr"/>
                </a:tc>
                <a:tc>
                  <a:txBody>
                    <a:bodyPr/>
                    <a:lstStyle/>
                    <a:p>
                      <a:pPr algn="ctr"/>
                      <a:r>
                        <a:rPr lang="en-US" sz="3600" b="1" dirty="0">
                          <a:ln>
                            <a:noFill/>
                          </a:ln>
                          <a:effectLst/>
                          <a:uFill>
                            <a:solidFill>
                              <a:srgbClr val="000000"/>
                            </a:solidFill>
                          </a:uFill>
                        </a:rPr>
                        <a:t> </a:t>
                      </a:r>
                      <a:endParaRPr lang="es-MX" sz="36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2" marR="50802" marT="50819" marB="50819" anchor="ctr"/>
                </a:tc>
                <a:tc>
                  <a:txBody>
                    <a:bodyPr/>
                    <a:lstStyle/>
                    <a:p>
                      <a:pPr algn="ctr"/>
                      <a:r>
                        <a:rPr lang="en-US" sz="3600" b="1" dirty="0">
                          <a:ln>
                            <a:noFill/>
                          </a:ln>
                          <a:effectLst/>
                          <a:uFill>
                            <a:solidFill>
                              <a:srgbClr val="000000"/>
                            </a:solidFill>
                          </a:uFill>
                        </a:rPr>
                        <a:t> </a:t>
                      </a:r>
                      <a:endParaRPr lang="es-MX" sz="36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2" marR="50802" marT="50819" marB="50819" anchor="ctr"/>
                </a:tc>
                <a:extLst>
                  <a:ext uri="{0D108BD9-81ED-4DB2-BD59-A6C34878D82A}">
                    <a16:rowId xmlns:a16="http://schemas.microsoft.com/office/drawing/2014/main" val="10002"/>
                  </a:ext>
                </a:extLst>
              </a:tr>
            </a:tbl>
          </a:graphicData>
        </a:graphic>
      </p:graphicFrame>
      <p:sp>
        <p:nvSpPr>
          <p:cNvPr id="36" name="Rectángulo 35">
            <a:extLst>
              <a:ext uri="{FF2B5EF4-FFF2-40B4-BE49-F238E27FC236}">
                <a16:creationId xmlns:a16="http://schemas.microsoft.com/office/drawing/2014/main" id="{56687217-E5C5-454A-B36E-EC07AA929AE9}"/>
              </a:ext>
            </a:extLst>
          </p:cNvPr>
          <p:cNvSpPr/>
          <p:nvPr/>
        </p:nvSpPr>
        <p:spPr>
          <a:xfrm>
            <a:off x="11423650" y="20939125"/>
            <a:ext cx="9432925" cy="4822825"/>
          </a:xfrm>
          <a:prstGeom prst="rect">
            <a:avLst/>
          </a:prstGeom>
          <a:solidFill>
            <a:srgbClr val="FFFFFF"/>
          </a:solidFill>
          <a:ln w="9525" cap="flat" cmpd="sng">
            <a:solidFill>
              <a:srgbClr val="000000"/>
            </a:solidFill>
            <a:prstDash val="solid"/>
            <a:round/>
            <a:headEnd type="none" w="sm" len="sm"/>
            <a:tailEnd type="none" w="sm" len="sm"/>
          </a:ln>
        </p:spPr>
        <p:txBody>
          <a:bodyPr spcFirstLastPara="1" lIns="45700" tIns="45700" rIns="45700" bIns="45700"/>
          <a:lstStyle/>
          <a:p>
            <a:pPr indent="182245" algn="just" eaLnBrk="1" fontAlgn="auto" hangingPunct="1">
              <a:lnSpc>
                <a:spcPct val="94000"/>
              </a:lnSpc>
              <a:spcBef>
                <a:spcPts val="0"/>
              </a:spcBef>
              <a:spcAft>
                <a:spcPts val="600"/>
              </a:spcAft>
              <a:defRPr/>
            </a:pPr>
            <a:r>
              <a:rPr lang="es-ES" sz="32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Le sugerimos que utilice un cuadro de texto para insertar un gráfico (lo ideal es un archivo TIFF o WMF de 300 </a:t>
            </a:r>
            <a:r>
              <a:rPr lang="es-ES" sz="3200" dirty="0" err="1">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ppp</a:t>
            </a:r>
            <a:r>
              <a:rPr lang="es-ES" sz="32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 con todas las fuentes incrustadas) porque, en un documento de PowerPoint, este método es algo más estable que insertar directamente una imagen.</a:t>
            </a:r>
          </a:p>
          <a:p>
            <a:pPr indent="182245" algn="just" eaLnBrk="1" fontAlgn="auto" hangingPunct="1">
              <a:lnSpc>
                <a:spcPct val="94000"/>
              </a:lnSpc>
              <a:spcBef>
                <a:spcPts val="0"/>
              </a:spcBef>
              <a:spcAft>
                <a:spcPts val="600"/>
              </a:spcAft>
              <a:defRPr/>
            </a:pPr>
            <a:r>
              <a:rPr lang="es-ES" sz="32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Para tener reglas no visibles en su marco, use el menú desplegable "Formato", seleccione Cuadro de texto &gt; Colores y líneas para elegir Sin relleno y Sin línea.</a:t>
            </a:r>
            <a:endParaRPr lang="es-MX" sz="3200" dirty="0">
              <a:solidFill>
                <a:srgbClr val="000000"/>
              </a:solidFill>
              <a:uFill>
                <a:solidFill>
                  <a:srgbClr val="000000"/>
                </a:solidFill>
              </a:uFill>
              <a:latin typeface="Roboto" panose="02000000000000000000" pitchFamily="2" charset="0"/>
              <a:ea typeface="Roboto" panose="02000000000000000000" pitchFamily="2" charset="0"/>
              <a:cs typeface="Arial Unicode MS" panose="020B0604020202020204" pitchFamily="34" charset="-128"/>
            </a:endParaRPr>
          </a:p>
        </p:txBody>
      </p:sp>
      <p:pic>
        <p:nvPicPr>
          <p:cNvPr id="6170" name="image1.png">
            <a:extLst>
              <a:ext uri="{FF2B5EF4-FFF2-40B4-BE49-F238E27FC236}">
                <a16:creationId xmlns:a16="http://schemas.microsoft.com/office/drawing/2014/main" id="{E74DAE58-267B-4DE2-AF9A-C04568FAB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7463" y="17087850"/>
            <a:ext cx="9432925"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Metropolitano">
  <a:themeElements>
    <a:clrScheme name="Metropolitano">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o">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ción1" id="{EC47451E-CA46-4843-A354-F00424BD1A77}" vid="{145F2313-8FC4-4A8E-BD14-96EDF6A4902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politano">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docProps/app.xml><?xml version="1.0" encoding="utf-8"?>
<Properties xmlns="http://schemas.openxmlformats.org/officeDocument/2006/extended-properties" xmlns:vt="http://schemas.openxmlformats.org/officeDocument/2006/docPropsVTypes">
  <Template/>
  <TotalTime>4</TotalTime>
  <Words>1568</Words>
  <Application>Microsoft Office PowerPoint</Application>
  <PresentationFormat>Personalizado</PresentationFormat>
  <Paragraphs>106</Paragraphs>
  <Slides>1</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Calibri Light</vt:lpstr>
      <vt:lpstr>Arial</vt:lpstr>
      <vt:lpstr>Calibri</vt:lpstr>
      <vt:lpstr>Roboto</vt:lpstr>
      <vt:lpstr>Times New Roman</vt:lpstr>
      <vt:lpstr>Arial Unicode MS</vt:lpstr>
      <vt:lpstr>Metropolitano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Abigail</dc:creator>
  <cp:lastModifiedBy>Alex</cp:lastModifiedBy>
  <cp:revision>3</cp:revision>
  <cp:lastPrinted>2023-01-19T23:29:01Z</cp:lastPrinted>
  <dcterms:created xsi:type="dcterms:W3CDTF">2025-02-21T01:09:33Z</dcterms:created>
  <dcterms:modified xsi:type="dcterms:W3CDTF">2025-03-19T00:49:38Z</dcterms:modified>
</cp:coreProperties>
</file>